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2" r:id="rId1"/>
    <p:sldMasterId id="2147483666" r:id="rId2"/>
    <p:sldMasterId id="2147483741" r:id="rId3"/>
    <p:sldMasterId id="2147483737" r:id="rId4"/>
    <p:sldMasterId id="2147483704" r:id="rId5"/>
    <p:sldMasterId id="2147483765" r:id="rId6"/>
  </p:sldMasterIdLst>
  <p:notesMasterIdLst>
    <p:notesMasterId r:id="rId18"/>
  </p:notesMasterIdLst>
  <p:handoutMasterIdLst>
    <p:handoutMasterId r:id="rId19"/>
  </p:handoutMasterIdLst>
  <p:sldIdLst>
    <p:sldId id="256" r:id="rId7"/>
    <p:sldId id="260" r:id="rId8"/>
    <p:sldId id="261" r:id="rId9"/>
    <p:sldId id="265" r:id="rId10"/>
    <p:sldId id="266" r:id="rId11"/>
    <p:sldId id="267" r:id="rId12"/>
    <p:sldId id="268" r:id="rId13"/>
    <p:sldId id="259" r:id="rId14"/>
    <p:sldId id="262" r:id="rId15"/>
    <p:sldId id="263" r:id="rId16"/>
    <p:sldId id="264" r:id="rId17"/>
  </p:sldIdLst>
  <p:sldSz cx="6858000" cy="51435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686"/>
    <a:srgbClr val="6293C4"/>
    <a:srgbClr val="2162A3"/>
    <a:srgbClr val="0062A3"/>
    <a:srgbClr val="003F75"/>
    <a:srgbClr val="2E75B6"/>
    <a:srgbClr val="66E6E6"/>
    <a:srgbClr val="00FFFF"/>
    <a:srgbClr val="000064"/>
    <a:srgbClr val="006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9" autoAdjust="0"/>
    <p:restoredTop sz="99651" autoAdjust="0"/>
  </p:normalViewPr>
  <p:slideViewPr>
    <p:cSldViewPr snapToGrid="0">
      <p:cViewPr>
        <p:scale>
          <a:sx n="109" d="100"/>
          <a:sy n="109" d="100"/>
        </p:scale>
        <p:origin x="-2730" y="-79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0713F-9DDE-4060-838B-2A12719A051E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6EAE9-2ACC-4986-8E4D-F82448EED9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519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060D2-7C35-4AE9-814F-ACCE0F110DA0}" type="datetimeFigureOut">
              <a:rPr lang="de-DE" smtClean="0"/>
              <a:t>20.11.2018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546B1-246A-4793-AD48-E0D04125B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305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436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Fakultät_Bild_Eine_Zeile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255690"/>
            <a:ext cx="6858000" cy="1892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Bild durch Klick auf Symbol einfügen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20" hasCustomPrompt="1"/>
          </p:nvPr>
        </p:nvSpPr>
        <p:spPr>
          <a:xfrm>
            <a:off x="4279955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21" hasCustomPrompt="1"/>
          </p:nvPr>
        </p:nvSpPr>
        <p:spPr>
          <a:xfrm>
            <a:off x="5121298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39282" y="4539885"/>
            <a:ext cx="2955972" cy="24981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00" b="0">
                <a:solidFill>
                  <a:srgbClr val="003F75"/>
                </a:solidFill>
                <a:latin typeface="Arial Black" panose="020B0A04020102020204" pitchFamily="34" charset="0"/>
                <a:cs typeface="Arial"/>
              </a:defRPr>
            </a:lvl1pPr>
            <a:lvl2pPr marL="342900" indent="0">
              <a:buNone/>
              <a:defRPr sz="1875">
                <a:latin typeface="Arial"/>
                <a:cs typeface="Arial"/>
              </a:defRPr>
            </a:lvl2pPr>
            <a:lvl3pPr marL="685800" indent="0">
              <a:buNone/>
              <a:defRPr sz="1875">
                <a:latin typeface="Arial"/>
                <a:cs typeface="Arial"/>
              </a:defRPr>
            </a:lvl3pPr>
            <a:lvl4pPr marL="1028700" indent="0">
              <a:buNone/>
              <a:defRPr sz="1875">
                <a:latin typeface="Arial"/>
                <a:cs typeface="Arial"/>
              </a:defRPr>
            </a:lvl4pPr>
            <a:lvl5pPr marL="1371600" indent="0">
              <a:buNone/>
              <a:defRPr sz="1875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Autor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8147" y="3256052"/>
            <a:ext cx="6170603" cy="41745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0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Titel der Präsentation – Eine Zeile</a:t>
            </a:r>
            <a:endParaRPr lang="de-DE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33318" y="3699368"/>
            <a:ext cx="6170603" cy="44327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600" baseline="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692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Fakultät_Bild_Zwei_Zeilen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/>
          <p:cNvSpPr>
            <a:spLocks noGrp="1"/>
          </p:cNvSpPr>
          <p:nvPr>
            <p:ph type="pic" sz="quarter" idx="20" hasCustomPrompt="1"/>
          </p:nvPr>
        </p:nvSpPr>
        <p:spPr>
          <a:xfrm>
            <a:off x="4279955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21" hasCustomPrompt="1"/>
          </p:nvPr>
        </p:nvSpPr>
        <p:spPr>
          <a:xfrm>
            <a:off x="5121298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255690"/>
            <a:ext cx="6858000" cy="1887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Bild durch Klick auf Symbol einfügen</a:t>
            </a:r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39282" y="4539885"/>
            <a:ext cx="2955972" cy="24981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00" b="0">
                <a:solidFill>
                  <a:srgbClr val="003F75"/>
                </a:solidFill>
                <a:latin typeface="Arial Black" panose="020B0A04020102020204" pitchFamily="34" charset="0"/>
                <a:cs typeface="Arial"/>
              </a:defRPr>
            </a:lvl1pPr>
            <a:lvl2pPr marL="342900" indent="0">
              <a:buNone/>
              <a:defRPr sz="1875">
                <a:latin typeface="Arial"/>
                <a:cs typeface="Arial"/>
              </a:defRPr>
            </a:lvl2pPr>
            <a:lvl3pPr marL="685800" indent="0">
              <a:buNone/>
              <a:defRPr sz="1875">
                <a:latin typeface="Arial"/>
                <a:cs typeface="Arial"/>
              </a:defRPr>
            </a:lvl3pPr>
            <a:lvl4pPr marL="1028700" indent="0">
              <a:buNone/>
              <a:defRPr sz="1875">
                <a:latin typeface="Arial"/>
                <a:cs typeface="Arial"/>
              </a:defRPr>
            </a:lvl4pPr>
            <a:lvl5pPr marL="1371600" indent="0">
              <a:buNone/>
              <a:defRPr sz="1875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Autor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8147" y="3256052"/>
            <a:ext cx="6170603" cy="41745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Titel der Präsentation, </a:t>
            </a:r>
            <a:br>
              <a:rPr lang="de-DE" dirty="0" smtClean="0"/>
            </a:br>
            <a:r>
              <a:rPr lang="de-DE" dirty="0" smtClean="0"/>
              <a:t>der zwei Zeilen lang sein kann</a:t>
            </a:r>
            <a:endParaRPr lang="de-DE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33318" y="3990471"/>
            <a:ext cx="6170603" cy="44327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600" baseline="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84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_Fakultä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44497" y="2184435"/>
            <a:ext cx="6170603" cy="66251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22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5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44499" y="3148013"/>
            <a:ext cx="6165839" cy="66296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200">
                <a:solidFill>
                  <a:srgbClr val="003F75"/>
                </a:solidFill>
                <a:latin typeface="Arial Black" panose="020B0A04020102020204" pitchFamily="34" charset="0"/>
                <a:cs typeface="Arial"/>
              </a:defRPr>
            </a:lvl1pPr>
            <a:lvl2pPr marL="342900" indent="0">
              <a:buNone/>
              <a:defRPr sz="1875">
                <a:latin typeface="Arial"/>
                <a:cs typeface="Arial"/>
              </a:defRPr>
            </a:lvl2pPr>
            <a:lvl3pPr marL="685800" indent="0">
              <a:buNone/>
              <a:defRPr sz="1875">
                <a:latin typeface="Arial"/>
                <a:cs typeface="Arial"/>
              </a:defRPr>
            </a:lvl3pPr>
            <a:lvl4pPr marL="1028700" indent="0">
              <a:buNone/>
              <a:defRPr sz="1875">
                <a:latin typeface="Arial"/>
                <a:cs typeface="Arial"/>
              </a:defRPr>
            </a:lvl4pPr>
            <a:lvl5pPr marL="1371600" indent="0">
              <a:buNone/>
              <a:defRPr sz="1875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413905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_Zwei_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9396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4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63547" y="808038"/>
            <a:ext cx="6165841" cy="3708400"/>
          </a:xfrm>
          <a:prstGeom prst="rect">
            <a:avLst/>
          </a:prstGeom>
        </p:spPr>
        <p:txBody>
          <a:bodyPr vert="horz" numCol="2" spcCol="216000"/>
          <a:lstStyle>
            <a:lvl1pPr marL="342900" marR="0" indent="-342900" algn="l" defTabSz="685800" rtl="0" eaLnBrk="1" fontAlgn="auto" latinLnBrk="0" hangingPunct="1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1400" b="1">
                <a:solidFill>
                  <a:srgbClr val="003F75"/>
                </a:solidFill>
                <a:latin typeface="+mn-lt"/>
                <a:cs typeface="Arial"/>
              </a:defRPr>
            </a:lvl1pPr>
            <a:lvl2pPr marL="600075" indent="-257175">
              <a:lnSpc>
                <a:spcPct val="113000"/>
              </a:lnSpc>
              <a:buClr>
                <a:srgbClr val="003F75"/>
              </a:buClr>
              <a:buFont typeface="+mj-lt"/>
              <a:buAutoNum type="arabicPeriod"/>
              <a:defRPr sz="1400" baseline="0">
                <a:solidFill>
                  <a:srgbClr val="003F75"/>
                </a:solidFill>
                <a:latin typeface="Arial"/>
                <a:cs typeface="Arial"/>
              </a:defRPr>
            </a:lvl2pPr>
            <a:lvl3pPr marL="685800" indent="0">
              <a:lnSpc>
                <a:spcPct val="100000"/>
              </a:lnSpc>
              <a:buNone/>
              <a:defRPr sz="1350">
                <a:latin typeface="Arial"/>
                <a:cs typeface="Arial"/>
              </a:defRPr>
            </a:lvl3pPr>
            <a:lvl4pPr marL="1028700" indent="0">
              <a:lnSpc>
                <a:spcPct val="100000"/>
              </a:lnSpc>
              <a:buNone/>
              <a:defRPr sz="1350">
                <a:latin typeface="Arial"/>
                <a:cs typeface="Arial"/>
              </a:defRPr>
            </a:lvl4pPr>
            <a:lvl5pPr marL="1371600" indent="0">
              <a:lnSpc>
                <a:spcPct val="100000"/>
              </a:lnSpc>
              <a:buNone/>
              <a:defRPr sz="1350">
                <a:latin typeface="Arial"/>
                <a:cs typeface="Arial"/>
              </a:defRPr>
            </a:lvl5pPr>
          </a:lstStyle>
          <a:p>
            <a:pPr lvl="0"/>
            <a:r>
              <a:rPr lang="de-DE" noProof="0" dirty="0" smtClean="0"/>
              <a:t>Thema</a:t>
            </a:r>
          </a:p>
          <a:p>
            <a:pPr lvl="0"/>
            <a:r>
              <a:rPr lang="de-DE" noProof="0" dirty="0" smtClean="0"/>
              <a:t>Thema</a:t>
            </a:r>
          </a:p>
          <a:p>
            <a:pPr lvl="1"/>
            <a:r>
              <a:rPr lang="de-DE" noProof="0" dirty="0" smtClean="0"/>
              <a:t>Thema</a:t>
            </a:r>
          </a:p>
          <a:p>
            <a:pPr lvl="1"/>
            <a:r>
              <a:rPr lang="de-DE" noProof="0" dirty="0" smtClean="0"/>
              <a:t>Thema</a:t>
            </a:r>
          </a:p>
          <a:p>
            <a:pPr lvl="0"/>
            <a:r>
              <a:rPr lang="de-DE" noProof="0" dirty="0" smtClean="0"/>
              <a:t>Thema</a:t>
            </a:r>
          </a:p>
          <a:p>
            <a:pPr lvl="0"/>
            <a:r>
              <a:rPr lang="de-DE" noProof="0" dirty="0" smtClean="0"/>
              <a:t>Thema</a:t>
            </a:r>
          </a:p>
        </p:txBody>
      </p:sp>
    </p:spTree>
    <p:extLst>
      <p:ext uri="{BB962C8B-B14F-4D97-AF65-F5344CB8AC3E}">
        <p14:creationId xmlns:p14="http://schemas.microsoft.com/office/powerpoint/2010/main" val="3904620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3546" y="808038"/>
            <a:ext cx="6170604" cy="3708400"/>
          </a:xfrm>
          <a:prstGeom prst="rect">
            <a:avLst/>
          </a:prstGeom>
        </p:spPr>
        <p:txBody>
          <a:bodyPr numCol="1" spcCol="0"/>
          <a:lstStyle>
            <a:lvl1pPr marL="0" marR="0" indent="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dirty="0" err="1" smtClean="0"/>
              <a:t>Guaredisch</a:t>
            </a:r>
            <a:r>
              <a:rPr lang="de-DE" dirty="0" smtClean="0"/>
              <a:t> </a:t>
            </a:r>
            <a:r>
              <a:rPr lang="de-DE" dirty="0" err="1" smtClean="0"/>
              <a:t>Nedunfeg</a:t>
            </a:r>
            <a:r>
              <a:rPr lang="de-DE" dirty="0" smtClean="0"/>
              <a:t>“ oder das klassische „</a:t>
            </a:r>
            <a:r>
              <a:rPr lang="de-DE" dirty="0" err="1" smtClean="0"/>
              <a:t>oxmox</a:t>
            </a:r>
            <a:r>
              <a:rPr lang="de-DE" dirty="0" smtClean="0"/>
              <a:t>“ zu verzichten.</a:t>
            </a:r>
          </a:p>
        </p:txBody>
      </p:sp>
    </p:spTree>
    <p:extLst>
      <p:ext uri="{BB962C8B-B14F-4D97-AF65-F5344CB8AC3E}">
        <p14:creationId xmlns:p14="http://schemas.microsoft.com/office/powerpoint/2010/main" val="19472991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3546" y="808038"/>
            <a:ext cx="6170604" cy="3708400"/>
          </a:xfrm>
          <a:prstGeom prst="rect">
            <a:avLst/>
          </a:prstGeom>
        </p:spPr>
        <p:txBody>
          <a:bodyPr numCol="2" spcCol="216000"/>
          <a:lstStyle>
            <a:lvl1pPr marL="0" marR="0" indent="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  <a:p>
            <a:pPr lvl="0"/>
            <a:endParaRPr lang="de-DE" noProof="0" dirty="0" smtClean="0"/>
          </a:p>
        </p:txBody>
      </p:sp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902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3546" y="808038"/>
            <a:ext cx="6170604" cy="3708400"/>
          </a:xfrm>
          <a:prstGeom prst="rect">
            <a:avLst/>
          </a:prstGeom>
        </p:spPr>
        <p:txBody>
          <a:bodyPr numCol="1" spcCol="0"/>
          <a:lstStyle>
            <a:lvl1pPr marL="285750" marR="0" indent="-28575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1752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448848" y="808038"/>
            <a:ext cx="3080540" cy="3708400"/>
          </a:xfrm>
          <a:prstGeom prst="rect">
            <a:avLst/>
          </a:prstGeom>
        </p:spPr>
        <p:txBody>
          <a:bodyPr numCol="1" spcCol="0"/>
          <a:lstStyle>
            <a:lvl1pPr marL="285750" marR="0" indent="-28575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202842" y="2678806"/>
            <a:ext cx="907961" cy="817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16" hasCustomPrompt="1"/>
          </p:nvPr>
        </p:nvSpPr>
        <p:spPr>
          <a:xfrm>
            <a:off x="432196" y="808038"/>
            <a:ext cx="2969420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Objekt durch Klick auf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91744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202842" y="2678806"/>
            <a:ext cx="907961" cy="817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16" hasCustomPrompt="1"/>
          </p:nvPr>
        </p:nvSpPr>
        <p:spPr>
          <a:xfrm>
            <a:off x="3537347" y="808039"/>
            <a:ext cx="2996803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Objekt durch Klick auf Symbol einfügen</a:t>
            </a:r>
            <a:endParaRPr lang="de-DE" dirty="0"/>
          </a:p>
        </p:txBody>
      </p:sp>
      <p:sp>
        <p:nvSpPr>
          <p:cNvPr id="8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8308" y="808038"/>
            <a:ext cx="3033705" cy="3708400"/>
          </a:xfrm>
          <a:prstGeom prst="rect">
            <a:avLst/>
          </a:prstGeom>
        </p:spPr>
        <p:txBody>
          <a:bodyPr numCol="1" spcCol="0"/>
          <a:lstStyle>
            <a:lvl1pPr marL="285750" marR="0" indent="-28575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</p:txBody>
      </p:sp>
    </p:spTree>
    <p:extLst>
      <p:ext uri="{BB962C8B-B14F-4D97-AF65-F5344CB8AC3E}">
        <p14:creationId xmlns:p14="http://schemas.microsoft.com/office/powerpoint/2010/main" val="8667251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6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8" y="303213"/>
            <a:ext cx="6165840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  <p:sp>
        <p:nvSpPr>
          <p:cNvPr id="9" name="Tabellenplatzhalter 8"/>
          <p:cNvSpPr>
            <a:spLocks noGrp="1"/>
          </p:cNvSpPr>
          <p:nvPr>
            <p:ph type="tbl" sz="quarter" idx="15" hasCustomPrompt="1"/>
          </p:nvPr>
        </p:nvSpPr>
        <p:spPr>
          <a:xfrm>
            <a:off x="432198" y="808039"/>
            <a:ext cx="6097190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Tabelle durch Klick auf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1970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Blau_Sig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99" y="358021"/>
            <a:ext cx="1092619" cy="45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31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raturverzeichnis_Eine_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Literaturverzeichnis</a:t>
            </a:r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181725" y="4644378"/>
            <a:ext cx="347663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675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675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63141" y="808038"/>
            <a:ext cx="6171009" cy="3708400"/>
          </a:xfrm>
          <a:prstGeom prst="rect">
            <a:avLst/>
          </a:prstGeom>
        </p:spPr>
        <p:txBody>
          <a:bodyPr numCol="1" spcCol="0"/>
          <a:lstStyle>
            <a:lvl1pPr marL="0" marR="0" indent="0" algn="l" defTabSz="6858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32308395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raturverzeichnis_Zwei_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Literaturverzeichnis</a:t>
            </a:r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181725" y="4644378"/>
            <a:ext cx="347663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675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675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63141" y="808038"/>
            <a:ext cx="6171009" cy="3708400"/>
          </a:xfrm>
          <a:prstGeom prst="rect">
            <a:avLst/>
          </a:prstGeom>
        </p:spPr>
        <p:txBody>
          <a:bodyPr numCol="2" spcCol="216000"/>
          <a:lstStyle>
            <a:lvl1pPr marL="0" marR="0" indent="0" algn="l" defTabSz="6858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Quellen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423970109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_Zwei_Spalten+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9396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4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63547" y="808038"/>
            <a:ext cx="6165841" cy="3708400"/>
          </a:xfrm>
          <a:prstGeom prst="rect">
            <a:avLst/>
          </a:prstGeom>
        </p:spPr>
        <p:txBody>
          <a:bodyPr vert="horz" numCol="2" spcCol="216000"/>
          <a:lstStyle>
            <a:lvl1pPr marL="342900" marR="0" indent="-342900" algn="l" defTabSz="685800" rtl="0" eaLnBrk="1" fontAlgn="auto" latinLnBrk="0" hangingPunct="1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1400" b="1">
                <a:solidFill>
                  <a:srgbClr val="003F75"/>
                </a:solidFill>
                <a:latin typeface="+mn-lt"/>
                <a:cs typeface="Arial"/>
              </a:defRPr>
            </a:lvl1pPr>
            <a:lvl2pPr marL="600075" indent="-257175">
              <a:lnSpc>
                <a:spcPct val="113000"/>
              </a:lnSpc>
              <a:buClr>
                <a:srgbClr val="003F75"/>
              </a:buClr>
              <a:buFont typeface="+mj-lt"/>
              <a:buAutoNum type="arabicPeriod"/>
              <a:defRPr sz="1400" baseline="0">
                <a:solidFill>
                  <a:srgbClr val="003F75"/>
                </a:solidFill>
                <a:latin typeface="Arial"/>
                <a:cs typeface="Arial"/>
              </a:defRPr>
            </a:lvl2pPr>
            <a:lvl3pPr marL="685800" indent="0">
              <a:lnSpc>
                <a:spcPct val="100000"/>
              </a:lnSpc>
              <a:buNone/>
              <a:defRPr sz="1350">
                <a:latin typeface="Arial"/>
                <a:cs typeface="Arial"/>
              </a:defRPr>
            </a:lvl3pPr>
            <a:lvl4pPr marL="1028700" indent="0">
              <a:lnSpc>
                <a:spcPct val="100000"/>
              </a:lnSpc>
              <a:buNone/>
              <a:defRPr sz="1350">
                <a:latin typeface="Arial"/>
                <a:cs typeface="Arial"/>
              </a:defRPr>
            </a:lvl4pPr>
            <a:lvl5pPr marL="1371600" indent="0">
              <a:lnSpc>
                <a:spcPct val="100000"/>
              </a:lnSpc>
              <a:buNone/>
              <a:defRPr sz="1350">
                <a:latin typeface="Arial"/>
                <a:cs typeface="Arial"/>
              </a:defRPr>
            </a:lvl5pPr>
          </a:lstStyle>
          <a:p>
            <a:pPr lvl="0"/>
            <a:r>
              <a:rPr lang="de-DE" noProof="0" dirty="0" smtClean="0"/>
              <a:t>Thema</a:t>
            </a:r>
          </a:p>
          <a:p>
            <a:pPr lvl="0"/>
            <a:r>
              <a:rPr lang="de-DE" noProof="0" dirty="0" smtClean="0"/>
              <a:t>Thema</a:t>
            </a:r>
          </a:p>
          <a:p>
            <a:pPr lvl="1"/>
            <a:r>
              <a:rPr lang="de-DE" noProof="0" dirty="0" smtClean="0"/>
              <a:t>Thema</a:t>
            </a:r>
          </a:p>
          <a:p>
            <a:pPr lvl="1"/>
            <a:r>
              <a:rPr lang="de-DE" noProof="0" dirty="0" smtClean="0"/>
              <a:t>Thema</a:t>
            </a:r>
          </a:p>
          <a:p>
            <a:pPr lvl="0"/>
            <a:r>
              <a:rPr lang="de-DE" noProof="0" dirty="0" smtClean="0"/>
              <a:t>Thema</a:t>
            </a:r>
          </a:p>
          <a:p>
            <a:pPr lvl="0"/>
            <a:r>
              <a:rPr lang="de-DE" noProof="0" dirty="0" smtClean="0"/>
              <a:t>Thema</a:t>
            </a:r>
          </a:p>
        </p:txBody>
      </p:sp>
    </p:spTree>
    <p:extLst>
      <p:ext uri="{BB962C8B-B14F-4D97-AF65-F5344CB8AC3E}">
        <p14:creationId xmlns:p14="http://schemas.microsoft.com/office/powerpoint/2010/main" val="1748263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1+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3546" y="808038"/>
            <a:ext cx="6170604" cy="3708400"/>
          </a:xfrm>
          <a:prstGeom prst="rect">
            <a:avLst/>
          </a:prstGeom>
        </p:spPr>
        <p:txBody>
          <a:bodyPr numCol="1" spcCol="0"/>
          <a:lstStyle>
            <a:lvl1pPr marL="0" marR="0" indent="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dirty="0" err="1" smtClean="0"/>
              <a:t>Guaredisch</a:t>
            </a:r>
            <a:r>
              <a:rPr lang="de-DE" dirty="0" smtClean="0"/>
              <a:t> </a:t>
            </a:r>
            <a:r>
              <a:rPr lang="de-DE" dirty="0" err="1" smtClean="0"/>
              <a:t>Nedunfeg</a:t>
            </a:r>
            <a:r>
              <a:rPr lang="de-DE" dirty="0" smtClean="0"/>
              <a:t>“ oder das klassische „</a:t>
            </a:r>
            <a:r>
              <a:rPr lang="de-DE" dirty="0" err="1" smtClean="0"/>
              <a:t>oxmox</a:t>
            </a:r>
            <a:r>
              <a:rPr lang="de-DE" dirty="0" smtClean="0"/>
              <a:t>“ zu verzichten.</a:t>
            </a:r>
          </a:p>
        </p:txBody>
      </p:sp>
    </p:spTree>
    <p:extLst>
      <p:ext uri="{BB962C8B-B14F-4D97-AF65-F5344CB8AC3E}">
        <p14:creationId xmlns:p14="http://schemas.microsoft.com/office/powerpoint/2010/main" val="20662512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2+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3546" y="808038"/>
            <a:ext cx="6170604" cy="3708400"/>
          </a:xfrm>
          <a:prstGeom prst="rect">
            <a:avLst/>
          </a:prstGeom>
        </p:spPr>
        <p:txBody>
          <a:bodyPr numCol="2" spcCol="216000"/>
          <a:lstStyle>
            <a:lvl1pPr marL="0" marR="0" indent="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  <a:p>
            <a:pPr lvl="0"/>
            <a:endParaRPr lang="de-DE" noProof="0" dirty="0" smtClean="0"/>
          </a:p>
        </p:txBody>
      </p:sp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342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3+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3546" y="808038"/>
            <a:ext cx="6170604" cy="3708400"/>
          </a:xfrm>
          <a:prstGeom prst="rect">
            <a:avLst/>
          </a:prstGeom>
        </p:spPr>
        <p:txBody>
          <a:bodyPr numCol="1" spcCol="0"/>
          <a:lstStyle>
            <a:lvl1pPr marL="285750" marR="0" indent="-28575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667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4+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448848" y="808038"/>
            <a:ext cx="3080540" cy="3708400"/>
          </a:xfrm>
          <a:prstGeom prst="rect">
            <a:avLst/>
          </a:prstGeom>
        </p:spPr>
        <p:txBody>
          <a:bodyPr numCol="1" spcCol="0"/>
          <a:lstStyle>
            <a:lvl1pPr marL="285750" marR="0" indent="-28575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202842" y="2678806"/>
            <a:ext cx="907961" cy="817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16" hasCustomPrompt="1"/>
          </p:nvPr>
        </p:nvSpPr>
        <p:spPr>
          <a:xfrm>
            <a:off x="432196" y="808038"/>
            <a:ext cx="2969420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Objekt durch Klick auf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024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5+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202842" y="2678806"/>
            <a:ext cx="907961" cy="817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16" hasCustomPrompt="1"/>
          </p:nvPr>
        </p:nvSpPr>
        <p:spPr>
          <a:xfrm>
            <a:off x="3537347" y="808039"/>
            <a:ext cx="2996803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Objekt durch Klick auf Symbol einfügen</a:t>
            </a:r>
            <a:endParaRPr lang="de-DE" dirty="0"/>
          </a:p>
        </p:txBody>
      </p:sp>
      <p:sp>
        <p:nvSpPr>
          <p:cNvPr id="8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8308" y="808038"/>
            <a:ext cx="3033705" cy="3708400"/>
          </a:xfrm>
          <a:prstGeom prst="rect">
            <a:avLst/>
          </a:prstGeom>
        </p:spPr>
        <p:txBody>
          <a:bodyPr numCol="1" spcCol="0"/>
          <a:lstStyle>
            <a:lvl1pPr marL="285750" marR="0" indent="-285750" algn="l" defTabSz="6858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l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noProof="0" dirty="0" smtClean="0"/>
              <a:t>Um es gleich zu gestehen: Dies ist nicht Ihr Präsentationstext, sondern so genannter Blindtext. Wir haben uns jedoch dafür entschieden, auf das allseits beliebte „</a:t>
            </a:r>
            <a:r>
              <a:rPr lang="de-DE" noProof="0" dirty="0" err="1" smtClean="0"/>
              <a:t>Guaredisch</a:t>
            </a:r>
            <a:r>
              <a:rPr lang="de-DE" noProof="0" dirty="0" smtClean="0"/>
              <a:t> </a:t>
            </a:r>
            <a:r>
              <a:rPr lang="de-DE" noProof="0" dirty="0" err="1" smtClean="0"/>
              <a:t>Nedunfeg</a:t>
            </a:r>
            <a:r>
              <a:rPr lang="de-DE" noProof="0" dirty="0" smtClean="0"/>
              <a:t>“ oder das klassische „</a:t>
            </a:r>
            <a:r>
              <a:rPr lang="de-DE" noProof="0" dirty="0" err="1" smtClean="0"/>
              <a:t>oxmox</a:t>
            </a:r>
            <a:r>
              <a:rPr lang="de-DE" noProof="0" dirty="0" smtClean="0"/>
              <a:t>“ zu verzichten.</a:t>
            </a:r>
          </a:p>
        </p:txBody>
      </p:sp>
    </p:spTree>
    <p:extLst>
      <p:ext uri="{BB962C8B-B14F-4D97-AF65-F5344CB8AC3E}">
        <p14:creationId xmlns:p14="http://schemas.microsoft.com/office/powerpoint/2010/main" val="12730107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72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6_Tabelle+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8" y="303213"/>
            <a:ext cx="6165840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Thema 1: Wörter sind Kombinationen</a:t>
            </a:r>
            <a:endParaRPr lang="de-DE" dirty="0"/>
          </a:p>
        </p:txBody>
      </p:sp>
      <p:sp>
        <p:nvSpPr>
          <p:cNvPr id="9" name="Tabellenplatzhalter 8"/>
          <p:cNvSpPr>
            <a:spLocks noGrp="1"/>
          </p:cNvSpPr>
          <p:nvPr>
            <p:ph type="tbl" sz="quarter" idx="15" hasCustomPrompt="1"/>
          </p:nvPr>
        </p:nvSpPr>
        <p:spPr>
          <a:xfrm>
            <a:off x="432198" y="808039"/>
            <a:ext cx="6097190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Tabelle durch Klick auf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1994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raturverzeichnis_Eine_Spalte+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Literaturverzeichnis</a:t>
            </a:r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181725" y="4644378"/>
            <a:ext cx="347663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675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675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63141" y="808038"/>
            <a:ext cx="6171009" cy="3708400"/>
          </a:xfrm>
          <a:prstGeom prst="rect">
            <a:avLst/>
          </a:prstGeom>
        </p:spPr>
        <p:txBody>
          <a:bodyPr numCol="1" spcCol="0"/>
          <a:lstStyle>
            <a:lvl1pPr marL="0" marR="0" indent="0" algn="l" defTabSz="6858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6381269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520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raturverzeichnis_Zwei_Spalten+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47" y="303213"/>
            <a:ext cx="6170603" cy="42946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5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 sz="1875">
                <a:latin typeface="Arial Black"/>
                <a:cs typeface="Arial Black"/>
              </a:defRPr>
            </a:lvl2pPr>
            <a:lvl3pPr marL="685800" indent="0">
              <a:buNone/>
              <a:defRPr sz="1875">
                <a:latin typeface="Arial Black"/>
                <a:cs typeface="Arial Black"/>
              </a:defRPr>
            </a:lvl3pPr>
            <a:lvl4pPr marL="1028700" indent="0">
              <a:buNone/>
              <a:defRPr sz="1875">
                <a:latin typeface="Arial Black"/>
                <a:cs typeface="Arial Black"/>
              </a:defRPr>
            </a:lvl4pPr>
            <a:lvl5pPr marL="1371600" indent="0">
              <a:buNone/>
              <a:defRPr sz="1875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Literaturverzeichnis</a:t>
            </a:r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181725" y="4644378"/>
            <a:ext cx="347663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675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675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63141" y="808038"/>
            <a:ext cx="6171009" cy="3708400"/>
          </a:xfrm>
          <a:prstGeom prst="rect">
            <a:avLst/>
          </a:prstGeom>
        </p:spPr>
        <p:txBody>
          <a:bodyPr numCol="2" spcCol="216000"/>
          <a:lstStyle>
            <a:lvl1pPr marL="0" marR="0" indent="0" algn="l" defTabSz="6858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675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Quellen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10007908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Weiß_Sig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709" y="384129"/>
            <a:ext cx="1091712" cy="4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83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8147" y="2184435"/>
            <a:ext cx="6196003" cy="66251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2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Titel der Präsentation, </a:t>
            </a:r>
            <a:br>
              <a:rPr lang="de-DE" dirty="0" smtClean="0"/>
            </a:br>
            <a:r>
              <a:rPr lang="de-DE" dirty="0" smtClean="0"/>
              <a:t>der zwei Zeilen lang sein kann</a:t>
            </a:r>
            <a:endParaRPr lang="de-DE" dirty="0"/>
          </a:p>
        </p:txBody>
      </p:sp>
      <p:sp>
        <p:nvSpPr>
          <p:cNvPr id="3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38147" y="3907786"/>
            <a:ext cx="6191173" cy="66296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200" b="0">
                <a:solidFill>
                  <a:srgbClr val="003F75"/>
                </a:solidFill>
                <a:latin typeface="Arial Black" panose="020B0A04020102020204" pitchFamily="34" charset="0"/>
                <a:cs typeface="Arial"/>
              </a:defRPr>
            </a:lvl1pPr>
            <a:lvl2pPr marL="342900" indent="0">
              <a:buNone/>
              <a:defRPr sz="1875">
                <a:latin typeface="Arial"/>
                <a:cs typeface="Arial"/>
              </a:defRPr>
            </a:lvl2pPr>
            <a:lvl3pPr marL="685800" indent="0">
              <a:buNone/>
              <a:defRPr sz="1875">
                <a:latin typeface="Arial"/>
                <a:cs typeface="Arial"/>
              </a:defRPr>
            </a:lvl3pPr>
            <a:lvl4pPr marL="1028700" indent="0">
              <a:buNone/>
              <a:defRPr sz="1875">
                <a:latin typeface="Arial"/>
                <a:cs typeface="Arial"/>
              </a:defRPr>
            </a:lvl4pPr>
            <a:lvl5pPr marL="1371600" indent="0">
              <a:buNone/>
              <a:defRPr sz="1875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Autor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33318" y="3046110"/>
            <a:ext cx="6196003" cy="66251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1800" baseline="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5" name="Bildplatzhalter 13"/>
          <p:cNvSpPr>
            <a:spLocks noGrp="1"/>
          </p:cNvSpPr>
          <p:nvPr>
            <p:ph type="pic" sz="quarter" idx="20" hasCustomPrompt="1"/>
          </p:nvPr>
        </p:nvSpPr>
        <p:spPr>
          <a:xfrm>
            <a:off x="4279955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6" name="Bildplatzhalter 13"/>
          <p:cNvSpPr>
            <a:spLocks noGrp="1"/>
          </p:cNvSpPr>
          <p:nvPr>
            <p:ph type="pic" sz="quarter" idx="21" hasCustomPrompt="1"/>
          </p:nvPr>
        </p:nvSpPr>
        <p:spPr>
          <a:xfrm>
            <a:off x="5121298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5404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Bild_Eine_Zeile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959219"/>
            <a:ext cx="6858000" cy="21887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Bild durch Klick auf Symbol einfügen</a:t>
            </a:r>
            <a:endParaRPr lang="de-DE" dirty="0"/>
          </a:p>
        </p:txBody>
      </p:sp>
      <p:sp>
        <p:nvSpPr>
          <p:cNvPr id="2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8147" y="3256052"/>
            <a:ext cx="6170603" cy="41745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0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Titel der Präsentation – Eine Zeile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33318" y="3699368"/>
            <a:ext cx="6170603" cy="44327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600" baseline="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20" hasCustomPrompt="1"/>
          </p:nvPr>
        </p:nvSpPr>
        <p:spPr>
          <a:xfrm>
            <a:off x="4279955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21" hasCustomPrompt="1"/>
          </p:nvPr>
        </p:nvSpPr>
        <p:spPr>
          <a:xfrm>
            <a:off x="5121298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39282" y="4539885"/>
            <a:ext cx="2955972" cy="24981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00" b="0">
                <a:solidFill>
                  <a:srgbClr val="003F75"/>
                </a:solidFill>
                <a:latin typeface="Arial Black" panose="020B0A04020102020204" pitchFamily="34" charset="0"/>
                <a:cs typeface="Arial"/>
              </a:defRPr>
            </a:lvl1pPr>
            <a:lvl2pPr marL="342900" indent="0">
              <a:buNone/>
              <a:defRPr sz="1875">
                <a:latin typeface="Arial"/>
                <a:cs typeface="Arial"/>
              </a:defRPr>
            </a:lvl2pPr>
            <a:lvl3pPr marL="685800" indent="0">
              <a:buNone/>
              <a:defRPr sz="1875">
                <a:latin typeface="Arial"/>
                <a:cs typeface="Arial"/>
              </a:defRPr>
            </a:lvl3pPr>
            <a:lvl4pPr marL="1028700" indent="0">
              <a:buNone/>
              <a:defRPr sz="1875">
                <a:latin typeface="Arial"/>
                <a:cs typeface="Arial"/>
              </a:defRPr>
            </a:lvl4pPr>
            <a:lvl5pPr marL="1371600" indent="0">
              <a:buNone/>
              <a:defRPr sz="1875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2047984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Bild_Zwei_Zeilen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8147" y="3256052"/>
            <a:ext cx="6170603" cy="41745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Titel der Präsentation, </a:t>
            </a:r>
            <a:br>
              <a:rPr lang="de-DE" dirty="0" smtClean="0"/>
            </a:br>
            <a:r>
              <a:rPr lang="de-DE" dirty="0" smtClean="0"/>
              <a:t>der zwei Zeilen lang sein kann</a:t>
            </a:r>
            <a:endParaRPr lang="de-DE" dirty="0"/>
          </a:p>
        </p:txBody>
      </p:sp>
      <p:sp>
        <p:nvSpPr>
          <p:cNvPr id="3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39282" y="4539885"/>
            <a:ext cx="2955972" cy="24981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00" b="0">
                <a:solidFill>
                  <a:srgbClr val="003F75"/>
                </a:solidFill>
                <a:latin typeface="Arial Black" panose="020B0A04020102020204" pitchFamily="34" charset="0"/>
                <a:cs typeface="Arial"/>
              </a:defRPr>
            </a:lvl1pPr>
            <a:lvl2pPr marL="342900" indent="0">
              <a:buNone/>
              <a:defRPr sz="1875">
                <a:latin typeface="Arial"/>
                <a:cs typeface="Arial"/>
              </a:defRPr>
            </a:lvl2pPr>
            <a:lvl3pPr marL="685800" indent="0">
              <a:buNone/>
              <a:defRPr sz="1875">
                <a:latin typeface="Arial"/>
                <a:cs typeface="Arial"/>
              </a:defRPr>
            </a:lvl3pPr>
            <a:lvl4pPr marL="1028700" indent="0">
              <a:buNone/>
              <a:defRPr sz="1875">
                <a:latin typeface="Arial"/>
                <a:cs typeface="Arial"/>
              </a:defRPr>
            </a:lvl4pPr>
            <a:lvl5pPr marL="1371600" indent="0">
              <a:buNone/>
              <a:defRPr sz="1875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Autor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33318" y="3990471"/>
            <a:ext cx="6170603" cy="44327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600" baseline="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20" hasCustomPrompt="1"/>
          </p:nvPr>
        </p:nvSpPr>
        <p:spPr>
          <a:xfrm>
            <a:off x="4279955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21" hasCustomPrompt="1"/>
          </p:nvPr>
        </p:nvSpPr>
        <p:spPr>
          <a:xfrm>
            <a:off x="5121298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959219"/>
            <a:ext cx="6858000" cy="21835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Bild durch Klick auf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785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44497" y="2184435"/>
            <a:ext cx="6170603" cy="66251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22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44499" y="3148013"/>
            <a:ext cx="6165839" cy="66296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200">
                <a:solidFill>
                  <a:srgbClr val="003F75"/>
                </a:solidFill>
                <a:latin typeface="Arial Black" panose="020B0A04020102020204" pitchFamily="34" charset="0"/>
                <a:cs typeface="Arial"/>
              </a:defRPr>
            </a:lvl1pPr>
            <a:lvl2pPr marL="342900" indent="0">
              <a:buNone/>
              <a:defRPr sz="1875">
                <a:latin typeface="Arial"/>
                <a:cs typeface="Arial"/>
              </a:defRPr>
            </a:lvl2pPr>
            <a:lvl3pPr marL="685800" indent="0">
              <a:buNone/>
              <a:defRPr sz="1875">
                <a:latin typeface="Arial"/>
                <a:cs typeface="Arial"/>
              </a:defRPr>
            </a:lvl3pPr>
            <a:lvl4pPr marL="1028700" indent="0">
              <a:buNone/>
              <a:defRPr sz="1875">
                <a:latin typeface="Arial"/>
                <a:cs typeface="Arial"/>
              </a:defRPr>
            </a:lvl4pPr>
            <a:lvl5pPr marL="1371600" indent="0">
              <a:buNone/>
              <a:defRPr sz="1875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2933250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Fakultä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3"/>
          <p:cNvSpPr>
            <a:spLocks noGrp="1"/>
          </p:cNvSpPr>
          <p:nvPr>
            <p:ph type="pic" sz="quarter" idx="20" hasCustomPrompt="1"/>
          </p:nvPr>
        </p:nvSpPr>
        <p:spPr>
          <a:xfrm>
            <a:off x="4279955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12" name="Bildplatzhalter 13"/>
          <p:cNvSpPr>
            <a:spLocks noGrp="1"/>
          </p:cNvSpPr>
          <p:nvPr>
            <p:ph type="pic" sz="quarter" idx="21" hasCustomPrompt="1"/>
          </p:nvPr>
        </p:nvSpPr>
        <p:spPr>
          <a:xfrm>
            <a:off x="5121298" y="4547065"/>
            <a:ext cx="566681" cy="395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8147" y="2184435"/>
            <a:ext cx="6196003" cy="66251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2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Titel der Präsentation, </a:t>
            </a:r>
            <a:br>
              <a:rPr lang="de-DE" dirty="0" smtClean="0"/>
            </a:br>
            <a:r>
              <a:rPr lang="de-DE" dirty="0" smtClean="0"/>
              <a:t>der zwei Zeilen lang sein kann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38147" y="3907786"/>
            <a:ext cx="6191173" cy="66296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200" b="0">
                <a:solidFill>
                  <a:srgbClr val="003F75"/>
                </a:solidFill>
                <a:latin typeface="Arial Black" panose="020B0A04020102020204" pitchFamily="34" charset="0"/>
                <a:cs typeface="Arial"/>
              </a:defRPr>
            </a:lvl1pPr>
            <a:lvl2pPr marL="342900" indent="0">
              <a:buNone/>
              <a:defRPr sz="1875">
                <a:latin typeface="Arial"/>
                <a:cs typeface="Arial"/>
              </a:defRPr>
            </a:lvl2pPr>
            <a:lvl3pPr marL="685800" indent="0">
              <a:buNone/>
              <a:defRPr sz="1875">
                <a:latin typeface="Arial"/>
                <a:cs typeface="Arial"/>
              </a:defRPr>
            </a:lvl3pPr>
            <a:lvl4pPr marL="1028700" indent="0">
              <a:buNone/>
              <a:defRPr sz="1875">
                <a:latin typeface="Arial"/>
                <a:cs typeface="Arial"/>
              </a:defRPr>
            </a:lvl4pPr>
            <a:lvl5pPr marL="1371600" indent="0">
              <a:buNone/>
              <a:defRPr sz="1875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Autor</a:t>
            </a:r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33318" y="3046110"/>
            <a:ext cx="6196003" cy="66251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1800" baseline="0">
                <a:solidFill>
                  <a:srgbClr val="003F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685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0287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 smtClean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842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-18000" y="-900"/>
            <a:ext cx="6876000" cy="5144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1719" tIns="30859" rIns="61719" bIns="30859">
            <a:spAutoFit/>
          </a:bodyPr>
          <a:lstStyle/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</p:txBody>
      </p:sp>
      <p:pic>
        <p:nvPicPr>
          <p:cNvPr id="16" name="Bild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3" y="1899400"/>
            <a:ext cx="4755736" cy="122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4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4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283" y="254628"/>
            <a:ext cx="589831" cy="245319"/>
          </a:xfrm>
          <a:prstGeom prst="rect">
            <a:avLst/>
          </a:prstGeom>
        </p:spPr>
      </p:pic>
      <p:pic>
        <p:nvPicPr>
          <p:cNvPr id="5" name="Bild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7" y="1883817"/>
            <a:ext cx="4761576" cy="123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1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9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474" y="187874"/>
            <a:ext cx="2018794" cy="52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 userDrawn="1"/>
        </p:nvSpPr>
        <p:spPr>
          <a:xfrm>
            <a:off x="343133" y="4804027"/>
            <a:ext cx="5591521" cy="179344"/>
          </a:xfrm>
          <a:prstGeom prst="rect">
            <a:avLst/>
          </a:prstGeom>
          <a:noFill/>
        </p:spPr>
        <p:txBody>
          <a:bodyPr wrap="square" lIns="86171" tIns="43085" rIns="86171" bIns="43085" rtlCol="0">
            <a:spAutoFit/>
          </a:bodyPr>
          <a:lstStyle/>
          <a:p>
            <a:r>
              <a:rPr lang="de-DE" sz="60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Universität Hohenheim, Fakultät/ Institut</a:t>
            </a:r>
            <a:r>
              <a:rPr lang="de-DE" sz="600" baseline="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Fachbereich/ Projekt/ Zentrum XYZ </a:t>
            </a:r>
            <a:r>
              <a:rPr lang="de-DE" sz="60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(Muss im Folienmaster bearbeitet werden)</a:t>
            </a:r>
            <a:endParaRPr lang="de-DE" sz="600" dirty="0">
              <a:solidFill>
                <a:srgbClr val="8686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Bildplatzhalter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66" y="4511065"/>
            <a:ext cx="871972" cy="46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7" r:id="rId2"/>
    <p:sldLayoutId id="2147483749" r:id="rId3"/>
    <p:sldLayoutId id="2147483743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72" userDrawn="1">
          <p15:clr>
            <a:srgbClr val="F26B43"/>
          </p15:clr>
        </p15:guide>
        <p15:guide id="2" pos="272" userDrawn="1">
          <p15:clr>
            <a:srgbClr val="F26B43"/>
          </p15:clr>
        </p15:guide>
        <p15:guide id="3" orient="horz" pos="3094" userDrawn="1">
          <p15:clr>
            <a:srgbClr val="F26B43"/>
          </p15:clr>
        </p15:guide>
        <p15:guide id="4" pos="4116" userDrawn="1">
          <p15:clr>
            <a:srgbClr val="F26B43"/>
          </p15:clr>
        </p15:guide>
        <p15:guide id="5" orient="horz" pos="1189" userDrawn="1">
          <p15:clr>
            <a:srgbClr val="F26B43"/>
          </p15:clr>
        </p15:guide>
        <p15:guide id="6" pos="2092" userDrawn="1">
          <p15:clr>
            <a:srgbClr val="F26B43"/>
          </p15:clr>
        </p15:guide>
        <p15:guide id="7" pos="2194" userDrawn="1">
          <p15:clr>
            <a:srgbClr val="F26B43"/>
          </p15:clr>
        </p15:guide>
        <p15:guide id="8" orient="horz" pos="1983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 flipV="1">
            <a:off x="0" y="917048"/>
            <a:ext cx="6858000" cy="332202"/>
          </a:xfrm>
          <a:prstGeom prst="rect">
            <a:avLst/>
          </a:prstGeom>
          <a:solidFill>
            <a:srgbClr val="003F75"/>
          </a:solidFill>
          <a:ln w="9525">
            <a:solidFill>
              <a:srgbClr val="003F75"/>
            </a:solidFill>
            <a:miter lim="800000"/>
            <a:headEnd/>
            <a:tailEnd/>
          </a:ln>
          <a:effectLst/>
        </p:spPr>
        <p:txBody>
          <a:bodyPr wrap="none" lIns="55820" tIns="27911" rIns="55820" bIns="27911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075" b="0" i="0" u="none" strike="noStrike" kern="0" cap="none" spc="0" normalizeH="0" baseline="0" noProof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474" y="187874"/>
            <a:ext cx="2018794" cy="52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feld 10"/>
          <p:cNvSpPr txBox="1"/>
          <p:nvPr userDrawn="1"/>
        </p:nvSpPr>
        <p:spPr>
          <a:xfrm>
            <a:off x="343133" y="4804027"/>
            <a:ext cx="5591521" cy="179344"/>
          </a:xfrm>
          <a:prstGeom prst="rect">
            <a:avLst/>
          </a:prstGeom>
          <a:noFill/>
        </p:spPr>
        <p:txBody>
          <a:bodyPr wrap="square" lIns="86171" tIns="43085" rIns="86171" bIns="43085" rtlCol="0">
            <a:spAutoFit/>
          </a:bodyPr>
          <a:lstStyle/>
          <a:p>
            <a:r>
              <a:rPr lang="de-DE" sz="60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Universität Hohenheim, Fakultät/ Institut</a:t>
            </a:r>
            <a:r>
              <a:rPr lang="de-DE" sz="600" baseline="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Fachbereich/ Projekt/ Zentrum XYZ </a:t>
            </a:r>
            <a:r>
              <a:rPr lang="de-DE" sz="60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(Muss im Folienmaster bearbeitet werden)</a:t>
            </a:r>
            <a:endParaRPr lang="de-DE" sz="600" dirty="0">
              <a:solidFill>
                <a:srgbClr val="8686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platzhalter 8"/>
          <p:cNvSpPr txBox="1">
            <a:spLocks/>
          </p:cNvSpPr>
          <p:nvPr userDrawn="1"/>
        </p:nvSpPr>
        <p:spPr>
          <a:xfrm>
            <a:off x="347806" y="991673"/>
            <a:ext cx="6160944" cy="23864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75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700" dirty="0" smtClean="0"/>
              <a:t>Humboldt </a:t>
            </a:r>
            <a:r>
              <a:rPr lang="de-DE" sz="700" dirty="0" err="1" smtClean="0"/>
              <a:t>reloaded</a:t>
            </a:r>
            <a:endParaRPr lang="de-DE" sz="700" dirty="0"/>
          </a:p>
        </p:txBody>
      </p:sp>
      <p:pic>
        <p:nvPicPr>
          <p:cNvPr id="7" name="Bildplatzhalter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66" y="4511065"/>
            <a:ext cx="871972" cy="46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4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50" r:id="rId2"/>
    <p:sldLayoutId id="2147483751" r:id="rId3"/>
    <p:sldLayoutId id="214748374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72" userDrawn="1">
          <p15:clr>
            <a:srgbClr val="F26B43"/>
          </p15:clr>
        </p15:guide>
        <p15:guide id="2" pos="272" userDrawn="1">
          <p15:clr>
            <a:srgbClr val="F26B43"/>
          </p15:clr>
        </p15:guide>
        <p15:guide id="3" orient="horz" pos="3094" userDrawn="1">
          <p15:clr>
            <a:srgbClr val="F26B43"/>
          </p15:clr>
        </p15:guide>
        <p15:guide id="4" pos="4116" userDrawn="1">
          <p15:clr>
            <a:srgbClr val="F26B43"/>
          </p15:clr>
        </p15:guide>
        <p15:guide id="5" orient="horz" pos="1189" userDrawn="1">
          <p15:clr>
            <a:srgbClr val="F26B43"/>
          </p15:clr>
        </p15:guide>
        <p15:guide id="6" pos="2092" userDrawn="1">
          <p15:clr>
            <a:srgbClr val="F26B43"/>
          </p15:clr>
        </p15:guide>
        <p15:guide id="7" pos="2194" userDrawn="1">
          <p15:clr>
            <a:srgbClr val="F26B43"/>
          </p15:clr>
        </p15:guide>
        <p15:guide id="8" orient="horz" pos="1983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 userDrawn="1"/>
        </p:nvSpPr>
        <p:spPr>
          <a:xfrm>
            <a:off x="343133" y="4804027"/>
            <a:ext cx="5591521" cy="179344"/>
          </a:xfrm>
          <a:prstGeom prst="rect">
            <a:avLst/>
          </a:prstGeom>
          <a:noFill/>
        </p:spPr>
        <p:txBody>
          <a:bodyPr wrap="square" lIns="86171" tIns="43085" rIns="86171" bIns="43085" rtlCol="0">
            <a:spAutoFit/>
          </a:bodyPr>
          <a:lstStyle/>
          <a:p>
            <a:r>
              <a:rPr lang="de-DE" sz="60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Universität Hohenheim, Fakultät/ Institut</a:t>
            </a:r>
            <a:r>
              <a:rPr lang="de-DE" sz="600" baseline="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Fachbereich/ Projekt/ Zentrum XYZ </a:t>
            </a:r>
            <a:r>
              <a:rPr lang="de-DE" sz="60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(Muss im Folienmaster bearbeitet werden)</a:t>
            </a:r>
            <a:endParaRPr lang="de-DE" sz="600" dirty="0">
              <a:solidFill>
                <a:srgbClr val="8686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platzhalter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66" y="4511065"/>
            <a:ext cx="871972" cy="461353"/>
          </a:xfrm>
          <a:prstGeom prst="rect">
            <a:avLst/>
          </a:prstGeom>
        </p:spPr>
      </p:pic>
      <p:sp>
        <p:nvSpPr>
          <p:cNvPr id="5" name="Textfeld 4"/>
          <p:cNvSpPr txBox="1"/>
          <p:nvPr userDrawn="1"/>
        </p:nvSpPr>
        <p:spPr>
          <a:xfrm>
            <a:off x="6186487" y="4327578"/>
            <a:ext cx="347663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675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675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7585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35" r:id="rId3"/>
    <p:sldLayoutId id="2147483710" r:id="rId4"/>
    <p:sldLayoutId id="2147483714" r:id="rId5"/>
    <p:sldLayoutId id="2147483739" r:id="rId6"/>
    <p:sldLayoutId id="2147483734" r:id="rId7"/>
    <p:sldLayoutId id="2147483736" r:id="rId8"/>
    <p:sldLayoutId id="214748374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509" userDrawn="1">
          <p15:clr>
            <a:srgbClr val="F26B43"/>
          </p15:clr>
        </p15:guide>
        <p15:guide id="2" pos="272" userDrawn="1">
          <p15:clr>
            <a:srgbClr val="F26B43"/>
          </p15:clr>
        </p15:guide>
        <p15:guide id="3" orient="horz" pos="2845" userDrawn="1">
          <p15:clr>
            <a:srgbClr val="F26B43"/>
          </p15:clr>
        </p15:guide>
        <p15:guide id="4" pos="4116" userDrawn="1">
          <p15:clr>
            <a:srgbClr val="F26B43"/>
          </p15:clr>
        </p15:guide>
        <p15:guide id="5" orient="horz" pos="191" userDrawn="1">
          <p15:clr>
            <a:srgbClr val="F26B43"/>
          </p15:clr>
        </p15:guide>
        <p15:guide id="6" pos="2143" userDrawn="1">
          <p15:clr>
            <a:srgbClr val="F26B43"/>
          </p15:clr>
        </p15:guide>
        <p15:guide id="7" pos="2228" userDrawn="1">
          <p15:clr>
            <a:srgbClr val="F26B43"/>
          </p15:clr>
        </p15:guide>
        <p15:guide id="8" orient="horz" pos="3094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1000"/>
                    </a14:imgEffect>
                    <a14:imgEffect>
                      <a14:saturation sat="66000"/>
                    </a14:imgEffect>
                    <a14:imgEffect>
                      <a14:brightnessContrast bright="6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6599"/>
          <a:stretch/>
        </p:blipFill>
        <p:spPr>
          <a:xfrm>
            <a:off x="4310096" y="489558"/>
            <a:ext cx="2547904" cy="3941896"/>
          </a:xfrm>
          <a:prstGeom prst="rect">
            <a:avLst/>
          </a:prstGeom>
        </p:spPr>
      </p:pic>
      <p:sp>
        <p:nvSpPr>
          <p:cNvPr id="3" name="Textfeld 2"/>
          <p:cNvSpPr txBox="1"/>
          <p:nvPr userDrawn="1"/>
        </p:nvSpPr>
        <p:spPr>
          <a:xfrm>
            <a:off x="343133" y="4804027"/>
            <a:ext cx="5591521" cy="179344"/>
          </a:xfrm>
          <a:prstGeom prst="rect">
            <a:avLst/>
          </a:prstGeom>
          <a:noFill/>
        </p:spPr>
        <p:txBody>
          <a:bodyPr wrap="square" lIns="86171" tIns="43085" rIns="86171" bIns="43085" rtlCol="0">
            <a:spAutoFit/>
          </a:bodyPr>
          <a:lstStyle/>
          <a:p>
            <a:r>
              <a:rPr lang="de-DE" sz="60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Universität Hohenheim, Fakultät/ Institut</a:t>
            </a:r>
            <a:r>
              <a:rPr lang="de-DE" sz="600" baseline="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Fachbereich/ Projekt/ Zentrum XYZ </a:t>
            </a:r>
            <a:r>
              <a:rPr lang="de-DE" sz="600" dirty="0" smtClean="0">
                <a:solidFill>
                  <a:srgbClr val="8686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(Muss im Folienmaster bearbeitet werden)</a:t>
            </a:r>
            <a:endParaRPr lang="de-DE" sz="600" dirty="0">
              <a:solidFill>
                <a:srgbClr val="8686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platzhalter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66" y="4511065"/>
            <a:ext cx="871972" cy="461353"/>
          </a:xfrm>
          <a:prstGeom prst="rect">
            <a:avLst/>
          </a:prstGeom>
        </p:spPr>
      </p:pic>
      <p:sp>
        <p:nvSpPr>
          <p:cNvPr id="5" name="Textfeld 4"/>
          <p:cNvSpPr txBox="1"/>
          <p:nvPr userDrawn="1"/>
        </p:nvSpPr>
        <p:spPr>
          <a:xfrm>
            <a:off x="6186487" y="4327578"/>
            <a:ext cx="347663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675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675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74959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509">
          <p15:clr>
            <a:srgbClr val="F26B43"/>
          </p15:clr>
        </p15:guide>
        <p15:guide id="2" pos="272">
          <p15:clr>
            <a:srgbClr val="F26B43"/>
          </p15:clr>
        </p15:guide>
        <p15:guide id="3" orient="horz" pos="2845">
          <p15:clr>
            <a:srgbClr val="F26B43"/>
          </p15:clr>
        </p15:guide>
        <p15:guide id="4" pos="4116">
          <p15:clr>
            <a:srgbClr val="F26B43"/>
          </p15:clr>
        </p15:guide>
        <p15:guide id="5" orient="horz" pos="191">
          <p15:clr>
            <a:srgbClr val="F26B43"/>
          </p15:clr>
        </p15:guide>
        <p15:guide id="6" pos="2143">
          <p15:clr>
            <a:srgbClr val="F26B43"/>
          </p15:clr>
        </p15:guide>
        <p15:guide id="7" pos="2228">
          <p15:clr>
            <a:srgbClr val="F26B43"/>
          </p15:clr>
        </p15:guide>
        <p15:guide id="8" orient="horz" pos="309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74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344496" y="4610529"/>
            <a:ext cx="7400925" cy="180797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rgbClr val="003F75"/>
                </a:solidFill>
                <a:latin typeface="Arial Black"/>
                <a:ea typeface="+mn-ea"/>
                <a:cs typeface="Arial Black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700" dirty="0" smtClean="0"/>
              <a:t>THEMA 1 | </a:t>
            </a:r>
            <a:r>
              <a:rPr lang="de-DE" sz="700" dirty="0" smtClean="0">
                <a:solidFill>
                  <a:srgbClr val="6293C4"/>
                </a:solidFill>
              </a:rPr>
              <a:t>THEMA 2 | THEMA 3 | THEMA 4 | THEMA 5 | THEMA 6 </a:t>
            </a:r>
            <a:r>
              <a:rPr lang="de-DE" sz="700" dirty="0" smtClean="0">
                <a:solidFill>
                  <a:srgbClr val="FF0000"/>
                </a:solidFill>
              </a:rPr>
              <a:t>(Diese Leiste ist </a:t>
            </a:r>
            <a:r>
              <a:rPr lang="de-DE" sz="700" u="sng" dirty="0" smtClean="0">
                <a:solidFill>
                  <a:srgbClr val="FF0000"/>
                </a:solidFill>
              </a:rPr>
              <a:t>nicht</a:t>
            </a:r>
            <a:r>
              <a:rPr lang="de-DE" sz="700" dirty="0" smtClean="0">
                <a:solidFill>
                  <a:srgbClr val="FF0000"/>
                </a:solidFill>
              </a:rPr>
              <a:t> im Folienmaster angelegt)</a:t>
            </a:r>
            <a:endParaRPr lang="de-DE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7416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4294967295"/>
          </p:nvPr>
        </p:nvSpPr>
        <p:spPr>
          <a:xfrm>
            <a:off x="5962640" y="4547065"/>
            <a:ext cx="566681" cy="395288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1566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20"/>
          </p:nvPr>
        </p:nvSpPr>
        <p:spPr>
          <a:xfrm>
            <a:off x="4381446" y="4539885"/>
            <a:ext cx="566681" cy="395288"/>
          </a:xfrm>
        </p:spPr>
      </p:sp>
      <p:sp>
        <p:nvSpPr>
          <p:cNvPr id="4" name="Bildplatzhalt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Bildplatzhalter 4"/>
          <p:cNvSpPr>
            <a:spLocks noGrp="1"/>
          </p:cNvSpPr>
          <p:nvPr>
            <p:ph type="pic" sz="quarter" idx="4294967295"/>
          </p:nvPr>
        </p:nvSpPr>
        <p:spPr>
          <a:xfrm>
            <a:off x="3641594" y="4547065"/>
            <a:ext cx="566681" cy="395288"/>
          </a:xfrm>
          <a:prstGeom prst="rect">
            <a:avLst/>
          </a:prstGeom>
        </p:spPr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0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344496" y="4610529"/>
            <a:ext cx="7400925" cy="180797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rgbClr val="003F75"/>
                </a:solidFill>
                <a:latin typeface="Arial Black"/>
                <a:ea typeface="+mn-ea"/>
                <a:cs typeface="Arial Black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700" dirty="0" smtClean="0"/>
              <a:t>THEMA 1 | </a:t>
            </a:r>
            <a:r>
              <a:rPr lang="de-DE" sz="700" dirty="0" smtClean="0">
                <a:solidFill>
                  <a:srgbClr val="6293C4"/>
                </a:solidFill>
              </a:rPr>
              <a:t>THEMA 2 | THEMA 3 | THEMA 4 | THEMA 5 | THEMA 6 </a:t>
            </a:r>
            <a:r>
              <a:rPr lang="de-DE" sz="700" dirty="0" smtClean="0">
                <a:solidFill>
                  <a:srgbClr val="FF0000"/>
                </a:solidFill>
              </a:rPr>
              <a:t>(Diese Leiste ist </a:t>
            </a:r>
            <a:r>
              <a:rPr lang="de-DE" sz="700" u="sng" dirty="0" smtClean="0">
                <a:solidFill>
                  <a:srgbClr val="FF0000"/>
                </a:solidFill>
              </a:rPr>
              <a:t>nicht</a:t>
            </a:r>
            <a:r>
              <a:rPr lang="de-DE" sz="700" dirty="0" smtClean="0">
                <a:solidFill>
                  <a:srgbClr val="FF0000"/>
                </a:solidFill>
              </a:rPr>
              <a:t> im Folienmaster angelegt)</a:t>
            </a:r>
            <a:endParaRPr lang="de-DE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344496" y="4610529"/>
            <a:ext cx="7400925" cy="180797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rgbClr val="003F75"/>
                </a:solidFill>
                <a:latin typeface="Arial Black"/>
                <a:ea typeface="+mn-ea"/>
                <a:cs typeface="Arial Black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700" dirty="0" smtClean="0"/>
              <a:t>THEMA 1 | </a:t>
            </a:r>
            <a:r>
              <a:rPr lang="de-DE" sz="700" dirty="0" smtClean="0">
                <a:solidFill>
                  <a:srgbClr val="6293C4"/>
                </a:solidFill>
              </a:rPr>
              <a:t>THEMA 2 | THEMA 3 | THEMA 4 | THEMA 5 | THEMA 6 </a:t>
            </a:r>
            <a:r>
              <a:rPr lang="de-DE" sz="700" dirty="0" smtClean="0">
                <a:solidFill>
                  <a:srgbClr val="FF0000"/>
                </a:solidFill>
              </a:rPr>
              <a:t>(Diese Leiste ist </a:t>
            </a:r>
            <a:r>
              <a:rPr lang="de-DE" sz="700" u="sng" dirty="0" smtClean="0">
                <a:solidFill>
                  <a:srgbClr val="FF0000"/>
                </a:solidFill>
              </a:rPr>
              <a:t>nicht</a:t>
            </a:r>
            <a:r>
              <a:rPr lang="de-DE" sz="700" dirty="0" smtClean="0">
                <a:solidFill>
                  <a:srgbClr val="FF0000"/>
                </a:solidFill>
              </a:rPr>
              <a:t> im Folienmaster angelegt)</a:t>
            </a:r>
            <a:endParaRPr lang="de-DE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344496" y="4610529"/>
            <a:ext cx="7400925" cy="180797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rgbClr val="003F75"/>
                </a:solidFill>
                <a:latin typeface="Arial Black"/>
                <a:ea typeface="+mn-ea"/>
                <a:cs typeface="Arial Black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700" dirty="0" smtClean="0"/>
              <a:t>THEMA 1 | </a:t>
            </a:r>
            <a:r>
              <a:rPr lang="de-DE" sz="700" dirty="0" smtClean="0">
                <a:solidFill>
                  <a:srgbClr val="6293C4"/>
                </a:solidFill>
              </a:rPr>
              <a:t>THEMA 2 | THEMA 3 | THEMA 4 | THEMA 5 | THEMA 6 </a:t>
            </a:r>
            <a:r>
              <a:rPr lang="de-DE" sz="700" dirty="0" smtClean="0">
                <a:solidFill>
                  <a:srgbClr val="FF0000"/>
                </a:solidFill>
              </a:rPr>
              <a:t>(Diese Leiste ist </a:t>
            </a:r>
            <a:r>
              <a:rPr lang="de-DE" sz="700" u="sng" dirty="0" smtClean="0">
                <a:solidFill>
                  <a:srgbClr val="FF0000"/>
                </a:solidFill>
              </a:rPr>
              <a:t>nicht</a:t>
            </a:r>
            <a:r>
              <a:rPr lang="de-DE" sz="700" dirty="0" smtClean="0">
                <a:solidFill>
                  <a:srgbClr val="FF0000"/>
                </a:solidFill>
              </a:rPr>
              <a:t> im Folienmaster angelegt)</a:t>
            </a:r>
            <a:endParaRPr lang="de-DE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8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344496" y="4610529"/>
            <a:ext cx="7400925" cy="180797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rgbClr val="003F75"/>
                </a:solidFill>
                <a:latin typeface="Arial Black"/>
                <a:ea typeface="+mn-ea"/>
                <a:cs typeface="Arial Black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700" dirty="0" smtClean="0"/>
              <a:t>THEMA 1 | </a:t>
            </a:r>
            <a:r>
              <a:rPr lang="de-DE" sz="700" dirty="0" smtClean="0">
                <a:solidFill>
                  <a:srgbClr val="6293C4"/>
                </a:solidFill>
              </a:rPr>
              <a:t>THEMA 2 | THEMA 3 | THEMA 4 | THEMA 5 | THEMA 6 </a:t>
            </a:r>
            <a:r>
              <a:rPr lang="de-DE" sz="700" dirty="0" smtClean="0">
                <a:solidFill>
                  <a:srgbClr val="FF0000"/>
                </a:solidFill>
              </a:rPr>
              <a:t>(Diese Leiste ist </a:t>
            </a:r>
            <a:r>
              <a:rPr lang="de-DE" sz="700" u="sng" dirty="0" smtClean="0">
                <a:solidFill>
                  <a:srgbClr val="FF0000"/>
                </a:solidFill>
              </a:rPr>
              <a:t>nicht</a:t>
            </a:r>
            <a:r>
              <a:rPr lang="de-DE" sz="700" dirty="0" smtClean="0">
                <a:solidFill>
                  <a:srgbClr val="FF0000"/>
                </a:solidFill>
              </a:rPr>
              <a:t> im Folienmaster angelegt)</a:t>
            </a:r>
            <a:endParaRPr lang="de-DE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344496" y="4610529"/>
            <a:ext cx="7400925" cy="180797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rgbClr val="003F75"/>
                </a:solidFill>
                <a:latin typeface="Arial Black"/>
                <a:ea typeface="+mn-ea"/>
                <a:cs typeface="Arial Black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Black"/>
                <a:ea typeface="+mn-ea"/>
                <a:cs typeface="Arial Black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700" dirty="0" smtClean="0"/>
              <a:t>THEMA 1 | </a:t>
            </a:r>
            <a:r>
              <a:rPr lang="de-DE" sz="700" dirty="0" smtClean="0">
                <a:solidFill>
                  <a:srgbClr val="6293C4"/>
                </a:solidFill>
              </a:rPr>
              <a:t>THEMA 2 | THEMA 3 | THEMA 4 | THEMA 5 | THEMA 6 </a:t>
            </a:r>
            <a:r>
              <a:rPr lang="de-DE" sz="700" dirty="0" smtClean="0">
                <a:solidFill>
                  <a:srgbClr val="FF0000"/>
                </a:solidFill>
              </a:rPr>
              <a:t>(Diese Leiste ist </a:t>
            </a:r>
            <a:r>
              <a:rPr lang="de-DE" sz="700" u="sng" dirty="0" smtClean="0">
                <a:solidFill>
                  <a:srgbClr val="FF0000"/>
                </a:solidFill>
              </a:rPr>
              <a:t>nicht</a:t>
            </a:r>
            <a:r>
              <a:rPr lang="de-DE" sz="700" dirty="0" smtClean="0">
                <a:solidFill>
                  <a:srgbClr val="FF0000"/>
                </a:solidFill>
              </a:rPr>
              <a:t> im Folienmaster angelegt)</a:t>
            </a:r>
            <a:endParaRPr lang="de-DE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6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_Blau">
  <a:themeElements>
    <a:clrScheme name="Universität Hohenheim">
      <a:dk1>
        <a:srgbClr val="003F75"/>
      </a:dk1>
      <a:lt1>
        <a:srgbClr val="FFFFFF"/>
      </a:lt1>
      <a:dk2>
        <a:srgbClr val="868686"/>
      </a:dk2>
      <a:lt2>
        <a:srgbClr val="FFFFFF"/>
      </a:lt2>
      <a:accent1>
        <a:srgbClr val="0F5396"/>
      </a:accent1>
      <a:accent2>
        <a:srgbClr val="2162A3"/>
      </a:accent2>
      <a:accent3>
        <a:srgbClr val="3471AD"/>
      </a:accent3>
      <a:accent4>
        <a:srgbClr val="4A82BA"/>
      </a:accent4>
      <a:accent5>
        <a:srgbClr val="6293C4"/>
      </a:accent5>
      <a:accent6>
        <a:srgbClr val="7DA7D1"/>
      </a:accent6>
      <a:hlink>
        <a:srgbClr val="003F75"/>
      </a:hlink>
      <a:folHlink>
        <a:srgbClr val="868686"/>
      </a:folHlink>
    </a:clrScheme>
    <a:fontScheme name="Universität Hohenheim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el_Weiß">
  <a:themeElements>
    <a:clrScheme name="Universität Hohenheim">
      <a:dk1>
        <a:srgbClr val="003F75"/>
      </a:dk1>
      <a:lt1>
        <a:srgbClr val="FFFFFF"/>
      </a:lt1>
      <a:dk2>
        <a:srgbClr val="868686"/>
      </a:dk2>
      <a:lt2>
        <a:srgbClr val="FFFFFF"/>
      </a:lt2>
      <a:accent1>
        <a:srgbClr val="0F5396"/>
      </a:accent1>
      <a:accent2>
        <a:srgbClr val="2162A3"/>
      </a:accent2>
      <a:accent3>
        <a:srgbClr val="3471AD"/>
      </a:accent3>
      <a:accent4>
        <a:srgbClr val="4A82BA"/>
      </a:accent4>
      <a:accent5>
        <a:srgbClr val="6293C4"/>
      </a:accent5>
      <a:accent6>
        <a:srgbClr val="7DA7D1"/>
      </a:accent6>
      <a:hlink>
        <a:srgbClr val="003F75"/>
      </a:hlink>
      <a:folHlink>
        <a:srgbClr val="868686"/>
      </a:folHlink>
    </a:clrScheme>
    <a:fontScheme name="Universität Hohenheim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elfolie">
  <a:themeElements>
    <a:clrScheme name="Universität Hohenheim">
      <a:dk1>
        <a:srgbClr val="003F75"/>
      </a:dk1>
      <a:lt1>
        <a:srgbClr val="FFFFFF"/>
      </a:lt1>
      <a:dk2>
        <a:srgbClr val="868686"/>
      </a:dk2>
      <a:lt2>
        <a:srgbClr val="FFFFFF"/>
      </a:lt2>
      <a:accent1>
        <a:srgbClr val="0F5396"/>
      </a:accent1>
      <a:accent2>
        <a:srgbClr val="2162A3"/>
      </a:accent2>
      <a:accent3>
        <a:srgbClr val="3471AD"/>
      </a:accent3>
      <a:accent4>
        <a:srgbClr val="4A82BA"/>
      </a:accent4>
      <a:accent5>
        <a:srgbClr val="6293C4"/>
      </a:accent5>
      <a:accent6>
        <a:srgbClr val="7DA7D1"/>
      </a:accent6>
      <a:hlink>
        <a:srgbClr val="003F75"/>
      </a:hlink>
      <a:folHlink>
        <a:srgbClr val="868686"/>
      </a:folHlink>
    </a:clrScheme>
    <a:fontScheme name="Universität Hohenheim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itelfolie_Fakultät">
  <a:themeElements>
    <a:clrScheme name="Universität Hohenheim">
      <a:dk1>
        <a:srgbClr val="003F75"/>
      </a:dk1>
      <a:lt1>
        <a:srgbClr val="FFFFFF"/>
      </a:lt1>
      <a:dk2>
        <a:srgbClr val="868686"/>
      </a:dk2>
      <a:lt2>
        <a:srgbClr val="FFFFFF"/>
      </a:lt2>
      <a:accent1>
        <a:srgbClr val="0F5396"/>
      </a:accent1>
      <a:accent2>
        <a:srgbClr val="2162A3"/>
      </a:accent2>
      <a:accent3>
        <a:srgbClr val="3471AD"/>
      </a:accent3>
      <a:accent4>
        <a:srgbClr val="4A82BA"/>
      </a:accent4>
      <a:accent5>
        <a:srgbClr val="6293C4"/>
      </a:accent5>
      <a:accent6>
        <a:srgbClr val="7DA7D1"/>
      </a:accent6>
      <a:hlink>
        <a:srgbClr val="003F75"/>
      </a:hlink>
      <a:folHlink>
        <a:srgbClr val="868686"/>
      </a:folHlink>
    </a:clrScheme>
    <a:fontScheme name="Universität Hohenheim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Inhaltsfolien">
  <a:themeElements>
    <a:clrScheme name="Universität Hohenheim">
      <a:dk1>
        <a:srgbClr val="003F75"/>
      </a:dk1>
      <a:lt1>
        <a:srgbClr val="FFFFFF"/>
      </a:lt1>
      <a:dk2>
        <a:srgbClr val="868686"/>
      </a:dk2>
      <a:lt2>
        <a:srgbClr val="FFFFFF"/>
      </a:lt2>
      <a:accent1>
        <a:srgbClr val="0F5396"/>
      </a:accent1>
      <a:accent2>
        <a:srgbClr val="2162A3"/>
      </a:accent2>
      <a:accent3>
        <a:srgbClr val="3471AD"/>
      </a:accent3>
      <a:accent4>
        <a:srgbClr val="4A82BA"/>
      </a:accent4>
      <a:accent5>
        <a:srgbClr val="6293C4"/>
      </a:accent5>
      <a:accent6>
        <a:srgbClr val="7DA7D1"/>
      </a:accent6>
      <a:hlink>
        <a:srgbClr val="003F75"/>
      </a:hlink>
      <a:folHlink>
        <a:srgbClr val="868686"/>
      </a:folHlink>
    </a:clrScheme>
    <a:fontScheme name="Universität Hohenheim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Inhaltsfolien+Wasserzeichen">
  <a:themeElements>
    <a:clrScheme name="Universität Hohenheim">
      <a:dk1>
        <a:srgbClr val="003F75"/>
      </a:dk1>
      <a:lt1>
        <a:srgbClr val="FFFFFF"/>
      </a:lt1>
      <a:dk2>
        <a:srgbClr val="868686"/>
      </a:dk2>
      <a:lt2>
        <a:srgbClr val="FFFFFF"/>
      </a:lt2>
      <a:accent1>
        <a:srgbClr val="0F5396"/>
      </a:accent1>
      <a:accent2>
        <a:srgbClr val="2162A3"/>
      </a:accent2>
      <a:accent3>
        <a:srgbClr val="3471AD"/>
      </a:accent3>
      <a:accent4>
        <a:srgbClr val="4A82BA"/>
      </a:accent4>
      <a:accent5>
        <a:srgbClr val="6293C4"/>
      </a:accent5>
      <a:accent6>
        <a:srgbClr val="7DA7D1"/>
      </a:accent6>
      <a:hlink>
        <a:srgbClr val="003F75"/>
      </a:hlink>
      <a:folHlink>
        <a:srgbClr val="868686"/>
      </a:folHlink>
    </a:clrScheme>
    <a:fontScheme name="Universität Hohenheim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Praesentation_DE</Template>
  <TotalTime>0</TotalTime>
  <Words>156</Words>
  <Application>Microsoft Office PowerPoint</Application>
  <PresentationFormat>Benutzerdefiniert</PresentationFormat>
  <Paragraphs>6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Titel_Blau</vt:lpstr>
      <vt:lpstr>Titel_Weiß</vt:lpstr>
      <vt:lpstr>Titelfolie</vt:lpstr>
      <vt:lpstr>Titelfolie_Fakultät</vt:lpstr>
      <vt:lpstr>Inhaltsfolien</vt:lpstr>
      <vt:lpstr>1_Inhaltsfolien+Wasserzeichen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Hohenheim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Ferdin Sarah</dc:creator>
  <cp:lastModifiedBy>Humboldt reloaded</cp:lastModifiedBy>
  <cp:revision>81</cp:revision>
  <cp:lastPrinted>2018-04-06T12:09:38Z</cp:lastPrinted>
  <dcterms:created xsi:type="dcterms:W3CDTF">2018-03-22T10:36:46Z</dcterms:created>
  <dcterms:modified xsi:type="dcterms:W3CDTF">2018-11-20T14:48:28Z</dcterms:modified>
</cp:coreProperties>
</file>