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  <p:sldMasterId id="2147483735" r:id="rId2"/>
  </p:sldMasterIdLst>
  <p:notesMasterIdLst>
    <p:notesMasterId r:id="rId5"/>
  </p:notesMasterIdLst>
  <p:sldIdLst>
    <p:sldId id="259" r:id="rId3"/>
    <p:sldId id="257" r:id="rId4"/>
  </p:sldIdLst>
  <p:sldSz cx="30492700" cy="43019663"/>
  <p:notesSz cx="6742113" cy="990758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1">
          <p15:clr>
            <a:srgbClr val="A4A3A4"/>
          </p15:clr>
        </p15:guide>
        <p15:guide id="2" pos="184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32" y="-72"/>
      </p:cViewPr>
      <p:guideLst>
        <p:guide orient="horz" pos="2171"/>
        <p:guide pos="1848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6B-4FC9-BF08-7C2C2C8733A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6B-4FC9-BF08-7C2C2C8733A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6B-4FC9-BF08-7C2C2C873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14752"/>
        <c:axId val="29116288"/>
      </c:barChart>
      <c:catAx>
        <c:axId val="291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116288"/>
        <c:crosses val="autoZero"/>
        <c:auto val="1"/>
        <c:lblAlgn val="ctr"/>
        <c:lblOffset val="100"/>
        <c:noMultiLvlLbl val="0"/>
      </c:catAx>
      <c:valAx>
        <c:axId val="2911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1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43-41F0-922E-2B4B0BF6B54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43-41F0-922E-2B4B0BF6B54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43-41F0-922E-2B4B0BF6B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75703040"/>
        <c:axId val="75704576"/>
      </c:barChart>
      <c:catAx>
        <c:axId val="7570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5704576"/>
        <c:crosses val="autoZero"/>
        <c:auto val="1"/>
        <c:lblAlgn val="ctr"/>
        <c:lblOffset val="100"/>
        <c:noMultiLvlLbl val="0"/>
      </c:catAx>
      <c:valAx>
        <c:axId val="7570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570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42113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9418638" y="-15446375"/>
            <a:ext cx="25579388" cy="360918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4688" y="4705350"/>
            <a:ext cx="5392737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0911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9525" y="940911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6350F37-B298-4A0A-8C27-CACA2F057F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05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08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6125" indent="-287338" algn="l" defTabSz="4508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9350" indent="-228600" algn="l" defTabSz="4508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8138" indent="-228600" algn="l" defTabSz="4508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68513" indent="-228600" algn="l" defTabSz="4508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99259" algn="l" defTabSz="91970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6pPr>
    <a:lvl7pPr marL="2759111" algn="l" defTabSz="91970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7pPr>
    <a:lvl8pPr marL="3218962" algn="l" defTabSz="91970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8pPr>
    <a:lvl9pPr marL="3678814" algn="l" defTabSz="919704" rtl="0" eaLnBrk="1" latinLnBrk="0" hangingPunct="1">
      <a:defRPr sz="12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+Bilder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grammplatzhalter 18"/>
          <p:cNvSpPr>
            <a:spLocks noGrp="1"/>
          </p:cNvSpPr>
          <p:nvPr>
            <p:ph type="chart" sz="quarter" idx="15"/>
          </p:nvPr>
        </p:nvSpPr>
        <p:spPr>
          <a:xfrm>
            <a:off x="10853862" y="21366012"/>
            <a:ext cx="9523412" cy="84963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>
          <a:xfrm>
            <a:off x="2935024" y="32812038"/>
            <a:ext cx="7342451" cy="59801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968625" y="14941550"/>
            <a:ext cx="7308850" cy="59928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3718" y="10204175"/>
            <a:ext cx="25582104" cy="2231555"/>
          </a:xfrm>
          <a:prstGeom prst="rect">
            <a:avLst/>
          </a:prstGeom>
        </p:spPr>
        <p:txBody>
          <a:bodyPr anchor="t" anchorCtr="0"/>
          <a:lstStyle>
            <a:lvl1pPr algn="l">
              <a:defRPr sz="7200" spc="30" baseline="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3718" y="12435730"/>
            <a:ext cx="22924213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spc="30" baseline="0"/>
            </a:lvl1pPr>
            <a:lvl2pPr marL="1524625" indent="0" algn="ctr">
              <a:buNone/>
              <a:defRPr sz="6669"/>
            </a:lvl2pPr>
            <a:lvl3pPr marL="3049250" indent="0" algn="ctr">
              <a:buNone/>
              <a:defRPr sz="6002"/>
            </a:lvl3pPr>
            <a:lvl4pPr marL="4573875" indent="0" algn="ctr">
              <a:buNone/>
              <a:defRPr sz="5336"/>
            </a:lvl4pPr>
            <a:lvl5pPr marL="6098499" indent="0" algn="ctr">
              <a:buNone/>
              <a:defRPr sz="5336"/>
            </a:lvl5pPr>
            <a:lvl6pPr marL="7623124" indent="0" algn="ctr">
              <a:buNone/>
              <a:defRPr sz="5336"/>
            </a:lvl6pPr>
            <a:lvl7pPr marL="9147749" indent="0" algn="ctr">
              <a:buNone/>
              <a:defRPr sz="5336"/>
            </a:lvl7pPr>
            <a:lvl8pPr marL="10672374" indent="0" algn="ctr">
              <a:buNone/>
              <a:defRPr sz="5336"/>
            </a:lvl8pPr>
            <a:lvl9pPr marL="12196999" indent="0" algn="ctr">
              <a:buNone/>
              <a:defRPr sz="5336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A7D5-C5CB-43BB-9EF0-EBD65A21B8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7"/>
          </p:nvPr>
        </p:nvSpPr>
        <p:spPr>
          <a:xfrm>
            <a:off x="2913718" y="21869473"/>
            <a:ext cx="7367588" cy="1065758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400" spc="3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21164583" y="14938301"/>
            <a:ext cx="7367588" cy="17588755"/>
          </a:xfrm>
          <a:prstGeom prst="rect">
            <a:avLst/>
          </a:prstGeom>
        </p:spPr>
        <p:txBody>
          <a:bodyPr/>
          <a:lstStyle>
            <a:lvl1pPr>
              <a:defRPr lang="de-DE" sz="24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l" defTabSz="3048000" rtl="0" fontAlgn="base">
              <a:lnSpc>
                <a:spcPct val="90000"/>
              </a:lnSpc>
              <a:spcBef>
                <a:spcPts val="3338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smtClean="0"/>
              <a:t>Textmasterformat bearbeiten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19"/>
          </p:nvPr>
        </p:nvSpPr>
        <p:spPr>
          <a:xfrm>
            <a:off x="10853862" y="14958072"/>
            <a:ext cx="9523412" cy="23834078"/>
          </a:xfrm>
          <a:prstGeom prst="rect">
            <a:avLst/>
          </a:prstGeom>
        </p:spPr>
        <p:txBody>
          <a:bodyPr/>
          <a:lstStyle>
            <a:lvl1pPr>
              <a:defRPr lang="de-DE" sz="24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20"/>
          </p:nvPr>
        </p:nvSpPr>
        <p:spPr>
          <a:xfrm>
            <a:off x="2935024" y="13732967"/>
            <a:ext cx="22903126" cy="1151853"/>
          </a:xfrm>
          <a:prstGeom prst="rect">
            <a:avLst/>
          </a:prstGeom>
        </p:spPr>
        <p:txBody>
          <a:bodyPr/>
          <a:lstStyle>
            <a:lvl1pPr>
              <a:defRPr i="1" spc="3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21"/>
          </p:nvPr>
        </p:nvSpPr>
        <p:spPr>
          <a:xfrm>
            <a:off x="21164583" y="32812038"/>
            <a:ext cx="7415745" cy="59801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072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pos="133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0" y="10075863"/>
            <a:ext cx="25719775" cy="1390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72FF-2A4C-4890-BFEB-7CC3A46F39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88DC-293B-428A-A134-CB57690FE1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9848334"/>
            <a:ext cx="9834689" cy="5684834"/>
          </a:xfrm>
          <a:prstGeom prst="rect">
            <a:avLst/>
          </a:prstGeom>
        </p:spPr>
        <p:txBody>
          <a:bodyPr anchor="t" anchorCtr="0"/>
          <a:lstStyle>
            <a:lvl1pPr>
              <a:defRPr sz="7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3369" y="9848333"/>
            <a:ext cx="15436929" cy="29375465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4800"/>
            </a:lvl3pPr>
            <a:lvl4pPr>
              <a:defRPr sz="4000"/>
            </a:lvl4pPr>
            <a:lvl5pPr>
              <a:defRPr sz="3600"/>
            </a:lvl5pPr>
            <a:lvl6pPr>
              <a:defRPr sz="6669"/>
            </a:lvl6pPr>
            <a:lvl7pPr>
              <a:defRPr sz="6669"/>
            </a:lvl7pPr>
            <a:lvl8pPr>
              <a:defRPr sz="6669"/>
            </a:lvl8pPr>
            <a:lvl9pPr>
              <a:defRPr sz="6669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3700" y="16253246"/>
            <a:ext cx="9001334" cy="22970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524625" indent="0">
              <a:buNone/>
              <a:defRPr sz="4669"/>
            </a:lvl2pPr>
            <a:lvl3pPr marL="3049250" indent="0">
              <a:buNone/>
              <a:defRPr sz="4002"/>
            </a:lvl3pPr>
            <a:lvl4pPr marL="4573875" indent="0">
              <a:buNone/>
              <a:defRPr sz="3335"/>
            </a:lvl4pPr>
            <a:lvl5pPr marL="6098499" indent="0">
              <a:buNone/>
              <a:defRPr sz="3335"/>
            </a:lvl5pPr>
            <a:lvl6pPr marL="7623124" indent="0">
              <a:buNone/>
              <a:defRPr sz="3335"/>
            </a:lvl6pPr>
            <a:lvl7pPr marL="9147749" indent="0">
              <a:buNone/>
              <a:defRPr sz="3335"/>
            </a:lvl7pPr>
            <a:lvl8pPr marL="10672374" indent="0">
              <a:buNone/>
              <a:defRPr sz="3335"/>
            </a:lvl8pPr>
            <a:lvl9pPr marL="12196999" indent="0">
              <a:buNone/>
              <a:defRPr sz="3335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5432-BA60-4672-823B-8D20D5EE0B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0" y="10075863"/>
            <a:ext cx="25719775" cy="1390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0" y="14117592"/>
            <a:ext cx="7200000" cy="237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 marL="1866900" indent="-342900">
              <a:buFont typeface="Arial" panose="020B0604020202020204" pitchFamily="34" charset="0"/>
              <a:buChar char="•"/>
              <a:defRPr sz="2000"/>
            </a:lvl2pPr>
            <a:lvl3pPr>
              <a:defRPr sz="2000"/>
            </a:lvl3pPr>
            <a:lvl4pPr marL="4573588" indent="0">
              <a:buNone/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3935" y="14088524"/>
            <a:ext cx="9612000" cy="237663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19E2-749B-4477-930B-B989772A85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1727870" y="14114421"/>
            <a:ext cx="7200000" cy="237663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4"/>
          </p:nvPr>
        </p:nvSpPr>
        <p:spPr>
          <a:xfrm>
            <a:off x="2968406" y="11788751"/>
            <a:ext cx="25881919" cy="20668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/>
            </a:lvl1pPr>
            <a:lvl2pPr marL="1524625" indent="0" algn="ctr">
              <a:buNone/>
              <a:defRPr sz="6669"/>
            </a:lvl2pPr>
            <a:lvl3pPr marL="3049250" indent="0" algn="ctr">
              <a:buNone/>
              <a:defRPr sz="6002"/>
            </a:lvl3pPr>
            <a:lvl4pPr marL="4573875" indent="0" algn="ctr">
              <a:buNone/>
              <a:defRPr sz="5336"/>
            </a:lvl4pPr>
            <a:lvl5pPr marL="6098499" indent="0" algn="ctr">
              <a:buNone/>
              <a:defRPr sz="5336"/>
            </a:lvl5pPr>
            <a:lvl6pPr marL="7623124" indent="0" algn="ctr">
              <a:buNone/>
              <a:defRPr sz="5336"/>
            </a:lvl6pPr>
            <a:lvl7pPr marL="9147749" indent="0" algn="ctr">
              <a:buNone/>
              <a:defRPr sz="5336"/>
            </a:lvl7pPr>
            <a:lvl8pPr marL="10672374" indent="0" algn="ctr">
              <a:buNone/>
              <a:defRPr sz="5336"/>
            </a:lvl8pPr>
            <a:lvl9pPr marL="12196999" indent="0" algn="ctr">
              <a:buNone/>
              <a:defRPr sz="5336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en Bilder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10177696"/>
            <a:ext cx="25466599" cy="218711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14251207"/>
            <a:ext cx="7920000" cy="1870789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3699" y="12364815"/>
            <a:ext cx="26067143" cy="151216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6000" b="1"/>
            </a:lvl1pPr>
            <a:lvl2pPr marL="1524625" indent="0">
              <a:buNone/>
              <a:defRPr sz="6669" b="1"/>
            </a:lvl2pPr>
            <a:lvl3pPr marL="3049250" indent="0">
              <a:buNone/>
              <a:defRPr sz="6002" b="1"/>
            </a:lvl3pPr>
            <a:lvl4pPr marL="4573875" indent="0">
              <a:buNone/>
              <a:defRPr sz="5336" b="1"/>
            </a:lvl4pPr>
            <a:lvl5pPr marL="6098499" indent="0">
              <a:buNone/>
              <a:defRPr sz="5336" b="1"/>
            </a:lvl5pPr>
            <a:lvl6pPr marL="7623124" indent="0">
              <a:buNone/>
              <a:defRPr sz="5336" b="1"/>
            </a:lvl6pPr>
            <a:lvl7pPr marL="9147749" indent="0">
              <a:buNone/>
              <a:defRPr sz="5336" b="1"/>
            </a:lvl7pPr>
            <a:lvl8pPr marL="10672374" indent="0">
              <a:buNone/>
              <a:defRPr sz="5336" b="1"/>
            </a:lvl8pPr>
            <a:lvl9pPr marL="12196999" indent="0">
              <a:buNone/>
              <a:defRPr sz="5336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06998" y="14297668"/>
            <a:ext cx="7920000" cy="18661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>
            <a:lvl1pPr algn="l">
              <a:defRPr sz="4000"/>
            </a:lvl1pPr>
          </a:lstStyle>
          <a:p>
            <a:pPr>
              <a:defRPr/>
            </a:pPr>
            <a:r>
              <a:rPr lang="en-US" dirty="0" err="1" smtClean="0"/>
              <a:t>Institut</a:t>
            </a:r>
            <a:r>
              <a:rPr lang="en-US" dirty="0" smtClean="0"/>
              <a:t> für …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20480297" y="14297668"/>
            <a:ext cx="7920000" cy="18661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2934435" y="33909391"/>
            <a:ext cx="16692563" cy="47990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20480297" y="33918673"/>
            <a:ext cx="7920000" cy="47990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87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0" y="10075863"/>
            <a:ext cx="25719775" cy="1390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2097088" y="39873238"/>
            <a:ext cx="6859587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5D3E8-4DA2-40F8-AD6C-5C6687ECB688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72FF-2A4C-4890-BFEB-7CC3A46F39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6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097088" y="39873238"/>
            <a:ext cx="6859587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4447-6831-4B2C-8E2A-72B7E92E5B40}" type="datetimeFigureOut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88DC-293B-428A-A134-CB57690FE1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9848334"/>
            <a:ext cx="9834689" cy="5684834"/>
          </a:xfrm>
          <a:prstGeom prst="rect">
            <a:avLst/>
          </a:prstGeom>
        </p:spPr>
        <p:txBody>
          <a:bodyPr anchor="t" anchorCtr="0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3369" y="9848333"/>
            <a:ext cx="15436929" cy="29375465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4800"/>
            </a:lvl3pPr>
            <a:lvl4pPr>
              <a:defRPr sz="4000"/>
            </a:lvl4pPr>
            <a:lvl5pPr>
              <a:defRPr sz="3600"/>
            </a:lvl5pPr>
            <a:lvl6pPr>
              <a:defRPr sz="6669"/>
            </a:lvl6pPr>
            <a:lvl7pPr>
              <a:defRPr sz="6669"/>
            </a:lvl7pPr>
            <a:lvl8pPr>
              <a:defRPr sz="6669"/>
            </a:lvl8pPr>
            <a:lvl9pPr>
              <a:defRPr sz="6669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3700" y="16253246"/>
            <a:ext cx="9001334" cy="22970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524625" indent="0">
              <a:buNone/>
              <a:defRPr sz="4669"/>
            </a:lvl2pPr>
            <a:lvl3pPr marL="3049250" indent="0">
              <a:buNone/>
              <a:defRPr sz="4002"/>
            </a:lvl3pPr>
            <a:lvl4pPr marL="4573875" indent="0">
              <a:buNone/>
              <a:defRPr sz="3335"/>
            </a:lvl4pPr>
            <a:lvl5pPr marL="6098499" indent="0">
              <a:buNone/>
              <a:defRPr sz="3335"/>
            </a:lvl5pPr>
            <a:lvl6pPr marL="7623124" indent="0">
              <a:buNone/>
              <a:defRPr sz="3335"/>
            </a:lvl6pPr>
            <a:lvl7pPr marL="9147749" indent="0">
              <a:buNone/>
              <a:defRPr sz="3335"/>
            </a:lvl7pPr>
            <a:lvl8pPr marL="10672374" indent="0">
              <a:buNone/>
              <a:defRPr sz="3335"/>
            </a:lvl8pPr>
            <a:lvl9pPr marL="12196999" indent="0">
              <a:buNone/>
              <a:defRPr sz="333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5432-BA60-4672-823B-8D20D5EE0B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5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+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abellenplatzhalter 20"/>
          <p:cNvSpPr>
            <a:spLocks noGrp="1"/>
          </p:cNvSpPr>
          <p:nvPr>
            <p:ph type="tbl" sz="quarter" idx="16"/>
          </p:nvPr>
        </p:nvSpPr>
        <p:spPr>
          <a:xfrm>
            <a:off x="21116425" y="32812038"/>
            <a:ext cx="7379200" cy="59801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Diagrammplatzhalter 18"/>
          <p:cNvSpPr>
            <a:spLocks noGrp="1"/>
          </p:cNvSpPr>
          <p:nvPr>
            <p:ph type="chart" sz="quarter" idx="15"/>
          </p:nvPr>
        </p:nvSpPr>
        <p:spPr>
          <a:xfrm>
            <a:off x="10853862" y="20934363"/>
            <a:ext cx="9523412" cy="84963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>
          <a:xfrm>
            <a:off x="2935288" y="32812038"/>
            <a:ext cx="7267575" cy="59801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968625" y="14941550"/>
            <a:ext cx="7308850" cy="59928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35024" y="9772526"/>
            <a:ext cx="25560798" cy="1440161"/>
          </a:xfrm>
          <a:prstGeom prst="rect">
            <a:avLst/>
          </a:prstGeom>
        </p:spPr>
        <p:txBody>
          <a:bodyPr anchor="t" anchorCtr="0"/>
          <a:lstStyle>
            <a:lvl1pPr algn="l">
              <a:defRPr sz="7200"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8406" y="11788751"/>
            <a:ext cx="22869525" cy="20882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/>
            </a:lvl1pPr>
            <a:lvl2pPr marL="1524625" indent="0" algn="ctr">
              <a:buNone/>
              <a:defRPr sz="6669"/>
            </a:lvl2pPr>
            <a:lvl3pPr marL="3049250" indent="0" algn="ctr">
              <a:buNone/>
              <a:defRPr sz="6002"/>
            </a:lvl3pPr>
            <a:lvl4pPr marL="4573875" indent="0" algn="ctr">
              <a:buNone/>
              <a:defRPr sz="5336"/>
            </a:lvl4pPr>
            <a:lvl5pPr marL="6098499" indent="0" algn="ctr">
              <a:buNone/>
              <a:defRPr sz="5336"/>
            </a:lvl5pPr>
            <a:lvl6pPr marL="7623124" indent="0" algn="ctr">
              <a:buNone/>
              <a:defRPr sz="5336"/>
            </a:lvl6pPr>
            <a:lvl7pPr marL="9147749" indent="0" algn="ctr">
              <a:buNone/>
              <a:defRPr sz="5336"/>
            </a:lvl7pPr>
            <a:lvl8pPr marL="10672374" indent="0" algn="ctr">
              <a:buNone/>
              <a:defRPr sz="5336"/>
            </a:lvl8pPr>
            <a:lvl9pPr marL="12196999" indent="0" algn="ctr">
              <a:buNone/>
              <a:defRPr sz="5336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A7D5-C5CB-43BB-9EF0-EBD65A21B8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1195613" y="14941550"/>
            <a:ext cx="7200000" cy="21824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049250" rtl="0" eaLnBrk="1" latinLnBrk="0" hangingPunct="1">
              <a:lnSpc>
                <a:spcPct val="90000"/>
              </a:lnSpc>
              <a:spcBef>
                <a:spcPts val="3335"/>
              </a:spcBef>
              <a:buFont typeface="Arial" panose="020B0604020202020204" pitchFamily="34" charset="0"/>
              <a:buNone/>
              <a:defRPr sz="53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4625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9250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3875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849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23124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774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72374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9699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de-DE" sz="2400" spc="30" baseline="0" dirty="0" smtClean="0"/>
              <a:t>Formatvorlagen des Textmasters bearbeiten</a:t>
            </a:r>
          </a:p>
        </p:txBody>
      </p:sp>
      <p:sp>
        <p:nvSpPr>
          <p:cNvPr id="11" name="Text Placeholder 3"/>
          <p:cNvSpPr txBox="1">
            <a:spLocks/>
          </p:cNvSpPr>
          <p:nvPr userDrawn="1"/>
        </p:nvSpPr>
        <p:spPr>
          <a:xfrm>
            <a:off x="10899931" y="14992349"/>
            <a:ext cx="9597869" cy="237994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049250" rtl="0" eaLnBrk="1" latinLnBrk="0" hangingPunct="1">
              <a:lnSpc>
                <a:spcPct val="90000"/>
              </a:lnSpc>
              <a:spcBef>
                <a:spcPts val="3335"/>
              </a:spcBef>
              <a:buFont typeface="Arial" panose="020B0604020202020204" pitchFamily="34" charset="0"/>
              <a:buNone/>
              <a:defRPr sz="53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4625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9250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3875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849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23124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774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72374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96999" indent="0" algn="l" defTabSz="304925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3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de-DE" sz="2400" spc="30" baseline="0" dirty="0" smtClean="0"/>
              <a:t>Formatvorlagen des Textmasters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7"/>
          </p:nvPr>
        </p:nvSpPr>
        <p:spPr>
          <a:xfrm>
            <a:off x="2968406" y="21515982"/>
            <a:ext cx="7367588" cy="10723041"/>
          </a:xfrm>
          <a:prstGeom prst="rect">
            <a:avLst/>
          </a:prstGeom>
        </p:spPr>
        <p:txBody>
          <a:bodyPr/>
          <a:lstStyle>
            <a:lvl1pPr marL="0" indent="0" algn="l" defTabSz="3049250" rtl="0" eaLnBrk="1" fontAlgn="auto" latinLnBrk="0" hangingPunct="1">
              <a:lnSpc>
                <a:spcPts val="3000"/>
              </a:lnSpc>
              <a:spcBef>
                <a:spcPts val="3335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24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4805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0" y="10075863"/>
            <a:ext cx="25719775" cy="13906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0" y="14117592"/>
            <a:ext cx="7200000" cy="237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 marL="15240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 marL="4573588" indent="0">
              <a:buNone/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3935" y="14088524"/>
            <a:ext cx="9612000" cy="237663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1524000" indent="0">
              <a:buNone/>
              <a:defRPr sz="2000"/>
            </a:lvl2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36025" y="39873238"/>
            <a:ext cx="6859588" cy="229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19E2-749B-4477-930B-B989772A85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1727870" y="14114421"/>
            <a:ext cx="7200000" cy="237663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1524000" indent="0">
              <a:buNone/>
              <a:defRPr sz="2000"/>
            </a:lvl2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4"/>
          </p:nvPr>
        </p:nvSpPr>
        <p:spPr>
          <a:xfrm>
            <a:off x="2968406" y="11788751"/>
            <a:ext cx="25881919" cy="20668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/>
            </a:lvl1pPr>
            <a:lvl2pPr marL="1524625" indent="0" algn="ctr">
              <a:buNone/>
              <a:defRPr sz="6669"/>
            </a:lvl2pPr>
            <a:lvl3pPr marL="3049250" indent="0" algn="ctr">
              <a:buNone/>
              <a:defRPr sz="6002"/>
            </a:lvl3pPr>
            <a:lvl4pPr marL="4573875" indent="0" algn="ctr">
              <a:buNone/>
              <a:defRPr sz="5336"/>
            </a:lvl4pPr>
            <a:lvl5pPr marL="6098499" indent="0" algn="ctr">
              <a:buNone/>
              <a:defRPr sz="5336"/>
            </a:lvl5pPr>
            <a:lvl6pPr marL="7623124" indent="0" algn="ctr">
              <a:buNone/>
              <a:defRPr sz="5336"/>
            </a:lvl6pPr>
            <a:lvl7pPr marL="9147749" indent="0" algn="ctr">
              <a:buNone/>
              <a:defRPr sz="5336"/>
            </a:lvl7pPr>
            <a:lvl8pPr marL="10672374" indent="0" algn="ctr">
              <a:buNone/>
              <a:defRPr sz="5336"/>
            </a:lvl8pPr>
            <a:lvl9pPr marL="12196999" indent="0" algn="ctr">
              <a:buNone/>
              <a:defRPr sz="5336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oben 2 Bilder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10177696"/>
            <a:ext cx="25466599" cy="2187119"/>
          </a:xfrm>
          <a:prstGeom prst="rect">
            <a:avLst/>
          </a:prstGeom>
        </p:spPr>
        <p:txBody>
          <a:bodyPr/>
          <a:lstStyle>
            <a:lvl1pPr>
              <a:defRPr spc="30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14251207"/>
            <a:ext cx="7920000" cy="18707896"/>
          </a:xfrm>
          <a:prstGeom prst="rect">
            <a:avLst/>
          </a:prstGeom>
        </p:spPr>
        <p:txBody>
          <a:bodyPr/>
          <a:lstStyle>
            <a:lvl1pPr>
              <a:defRPr sz="2400" spc="3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3699" y="12364815"/>
            <a:ext cx="26067143" cy="151216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6000" b="0" spc="30" baseline="0">
                <a:latin typeface="+mn-lt"/>
              </a:defRPr>
            </a:lvl1pPr>
            <a:lvl2pPr marL="1524625" indent="0">
              <a:buNone/>
              <a:defRPr sz="6669" b="1"/>
            </a:lvl2pPr>
            <a:lvl3pPr marL="3049250" indent="0">
              <a:buNone/>
              <a:defRPr sz="6002" b="1"/>
            </a:lvl3pPr>
            <a:lvl4pPr marL="4573875" indent="0">
              <a:buNone/>
              <a:defRPr sz="5336" b="1"/>
            </a:lvl4pPr>
            <a:lvl5pPr marL="6098499" indent="0">
              <a:buNone/>
              <a:defRPr sz="5336" b="1"/>
            </a:lvl5pPr>
            <a:lvl6pPr marL="7623124" indent="0">
              <a:buNone/>
              <a:defRPr sz="5336" b="1"/>
            </a:lvl6pPr>
            <a:lvl7pPr marL="9147749" indent="0">
              <a:buNone/>
              <a:defRPr sz="5336" b="1"/>
            </a:lvl7pPr>
            <a:lvl8pPr marL="10672374" indent="0">
              <a:buNone/>
              <a:defRPr sz="5336" b="1"/>
            </a:lvl8pPr>
            <a:lvl9pPr marL="12196999" indent="0">
              <a:buNone/>
              <a:defRPr sz="5336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06998" y="14297668"/>
            <a:ext cx="7920000" cy="18661435"/>
          </a:xfrm>
          <a:prstGeom prst="rect">
            <a:avLst/>
          </a:prstGeom>
        </p:spPr>
        <p:txBody>
          <a:bodyPr/>
          <a:lstStyle>
            <a:lvl1pPr>
              <a:defRPr lang="de-DE" sz="24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algn="l" defTabSz="3048000" rtl="0" fontAlgn="base">
              <a:lnSpc>
                <a:spcPct val="90000"/>
              </a:lnSpc>
              <a:spcBef>
                <a:spcPts val="3338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20480297" y="14297668"/>
            <a:ext cx="7920000" cy="18661435"/>
          </a:xfrm>
          <a:prstGeom prst="rect">
            <a:avLst/>
          </a:prstGeom>
        </p:spPr>
        <p:txBody>
          <a:bodyPr/>
          <a:lstStyle>
            <a:lvl1pPr>
              <a:defRPr lang="de-DE" sz="24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algn="l" defTabSz="3048000" rtl="0" fontAlgn="base">
              <a:lnSpc>
                <a:spcPct val="90000"/>
              </a:lnSpc>
              <a:spcBef>
                <a:spcPts val="3338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dirty="0" smtClean="0"/>
              <a:t>Formatvorlagen des Textmasters bearbeiten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2934435" y="33909391"/>
            <a:ext cx="16692563" cy="47990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20480297" y="33918673"/>
            <a:ext cx="7920000" cy="47990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8394660" y="39658692"/>
            <a:ext cx="14544675" cy="2376487"/>
          </a:xfrm>
          <a:prstGeom prst="rect">
            <a:avLst/>
          </a:prstGeom>
        </p:spPr>
        <p:txBody>
          <a:bodyPr/>
          <a:lstStyle>
            <a:lvl1pPr>
              <a:defRPr sz="3600" spc="30" baseline="0"/>
            </a:lvl1pPr>
          </a:lstStyle>
          <a:p>
            <a:pPr lvl="0"/>
            <a:r>
              <a:rPr lang="de-DE" dirty="0" smtClean="0"/>
              <a:t>Formatvorlagen des Textmasters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24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ti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002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Rechteck 1"/>
          <p:cNvSpPr>
            <a:spLocks noChangeArrowheads="1"/>
          </p:cNvSpPr>
          <p:nvPr/>
        </p:nvSpPr>
        <p:spPr bwMode="auto">
          <a:xfrm>
            <a:off x="-91354" y="6529388"/>
            <a:ext cx="30584054" cy="260508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3016250" y="6891338"/>
            <a:ext cx="272827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lnSpc>
                <a:spcPts val="6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4221" b="1" dirty="0">
                <a:cs typeface="Arial" panose="020B0604020202020204" pitchFamily="34" charset="0"/>
              </a:rPr>
              <a:t>Humboldt </a:t>
            </a:r>
            <a:r>
              <a:rPr lang="de-DE" altLang="de-DE" sz="4221" b="1" dirty="0" err="1" smtClean="0">
                <a:cs typeface="Arial" panose="020B0604020202020204" pitchFamily="34" charset="0"/>
              </a:rPr>
              <a:t>reloaded</a:t>
            </a:r>
            <a:endParaRPr lang="de-DE" altLang="de-DE" sz="4824" b="1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70" y="39865455"/>
            <a:ext cx="4594343" cy="235863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00" y="39230001"/>
            <a:ext cx="5543742" cy="3810222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23801270" y="1176338"/>
            <a:ext cx="5656380" cy="3915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4" y="1923655"/>
            <a:ext cx="11716282" cy="30301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xStyles>
    <p:titleStyle>
      <a:lvl1pPr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2pPr>
      <a:lvl3pPr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3pPr>
      <a:lvl4pPr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4pPr>
      <a:lvl5pPr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5pPr>
      <a:lvl6pPr marL="457200"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6pPr>
      <a:lvl7pPr marL="914400"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7pPr>
      <a:lvl8pPr marL="1371600"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8pPr>
      <a:lvl9pPr marL="1828800" algn="l" defTabSz="3048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algn="l" defTabSz="3048000" rtl="0" eaLnBrk="1" fontAlgn="base" hangingPunct="1">
        <a:lnSpc>
          <a:spcPct val="90000"/>
        </a:lnSpc>
        <a:spcBef>
          <a:spcPts val="3338"/>
        </a:spcBef>
        <a:spcAft>
          <a:spcPct val="0"/>
        </a:spcAft>
        <a:buFont typeface="Arial" panose="020B0604020202020204" pitchFamily="34" charset="0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0" indent="-762000" algn="l" defTabSz="3048000" rtl="0" eaLnBrk="1" fontAlgn="base" hangingPunct="1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810000" indent="-762000" algn="l" defTabSz="3048000" rtl="0" eaLnBrk="1" fontAlgn="base" hangingPunct="1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335588" indent="-762000" algn="l" defTabSz="3048000" rtl="0" eaLnBrk="1" fontAlgn="base" hangingPunct="1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9588" indent="-762000" algn="l" defTabSz="3048000" rtl="0" eaLnBrk="1" fontAlgn="base" hangingPunct="1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8385437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6pPr>
      <a:lvl7pPr marL="9910061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7pPr>
      <a:lvl8pPr marL="11434686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8pPr>
      <a:lvl9pPr marL="12959311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1pPr>
      <a:lvl2pPr marL="1524625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2pPr>
      <a:lvl3pPr marL="3049250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3pPr>
      <a:lvl4pPr marL="4573875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4pPr>
      <a:lvl5pPr marL="609849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5pPr>
      <a:lvl6pPr marL="7623124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6pPr>
      <a:lvl7pPr marL="914774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7pPr>
      <a:lvl8pPr marL="10672374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8pPr>
      <a:lvl9pPr marL="1219699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91354" y="9134475"/>
            <a:ext cx="30584054" cy="33905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2" name="Rechteck 1"/>
          <p:cNvSpPr>
            <a:spLocks noChangeArrowheads="1"/>
          </p:cNvSpPr>
          <p:nvPr/>
        </p:nvSpPr>
        <p:spPr bwMode="auto">
          <a:xfrm>
            <a:off x="-91354" y="6529388"/>
            <a:ext cx="30584054" cy="260508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3016250" y="6891338"/>
            <a:ext cx="272827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175125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lnSpc>
                <a:spcPts val="6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4221" b="1" dirty="0">
                <a:cs typeface="Arial" panose="020B0604020202020204" pitchFamily="34" charset="0"/>
              </a:rPr>
              <a:t>Humboldt </a:t>
            </a:r>
            <a:r>
              <a:rPr lang="de-DE" altLang="de-DE" sz="4221" b="1" smtClean="0">
                <a:cs typeface="Arial" panose="020B0604020202020204" pitchFamily="34" charset="0"/>
              </a:rPr>
              <a:t>reloaded</a:t>
            </a:r>
            <a:endParaRPr lang="de-DE" altLang="de-DE" sz="4824" b="1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70" y="39865456"/>
            <a:ext cx="4594342" cy="23586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00" y="39230001"/>
            <a:ext cx="5543741" cy="381022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3542" y="39873238"/>
            <a:ext cx="14473608" cy="229076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en-US" dirty="0" err="1" smtClean="0"/>
              <a:t>Fußzeile</a:t>
            </a:r>
            <a:endParaRPr lang="en-US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3801270" y="1176338"/>
            <a:ext cx="5656380" cy="3915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4" y="1923655"/>
            <a:ext cx="11716282" cy="30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xStyles>
    <p:titleStyle>
      <a:lvl1pPr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2pPr>
      <a:lvl3pPr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3pPr>
      <a:lvl4pPr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4pPr>
      <a:lvl5pPr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5pPr>
      <a:lvl6pPr marL="457200"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6pPr>
      <a:lvl7pPr marL="914400"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7pPr>
      <a:lvl8pPr marL="1371600"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8pPr>
      <a:lvl9pPr marL="1828800" algn="l" defTabSz="3048000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algn="l" defTabSz="3048000" rtl="0" fontAlgn="base">
        <a:lnSpc>
          <a:spcPct val="90000"/>
        </a:lnSpc>
        <a:spcBef>
          <a:spcPts val="3338"/>
        </a:spcBef>
        <a:spcAft>
          <a:spcPct val="0"/>
        </a:spcAft>
        <a:buFont typeface="Arial" panose="020B0604020202020204" pitchFamily="34" charset="0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0" indent="-762000" algn="l" defTabSz="3048000" rtl="0" fontAlgn="base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810000" indent="-762000" algn="l" defTabSz="3048000" rtl="0" fontAlgn="base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335588" indent="-762000" algn="l" defTabSz="3048000" rtl="0" fontAlgn="base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9588" indent="-762000" algn="l" defTabSz="3048000" rtl="0" fontAlgn="base">
        <a:lnSpc>
          <a:spcPct val="90000"/>
        </a:lnSpc>
        <a:spcBef>
          <a:spcPts val="1663"/>
        </a:spcBef>
        <a:spcAft>
          <a:spcPct val="0"/>
        </a:spcAft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8385437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6pPr>
      <a:lvl7pPr marL="9910061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7pPr>
      <a:lvl8pPr marL="11434686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8pPr>
      <a:lvl9pPr marL="12959311" indent="-762312" algn="l" defTabSz="304925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6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1pPr>
      <a:lvl2pPr marL="1524625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2pPr>
      <a:lvl3pPr marL="3049250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3pPr>
      <a:lvl4pPr marL="4573875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4pPr>
      <a:lvl5pPr marL="609849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5pPr>
      <a:lvl6pPr marL="7623124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6pPr>
      <a:lvl7pPr marL="914774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7pPr>
      <a:lvl8pPr marL="10672374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8pPr>
      <a:lvl9pPr marL="12196999" algn="l" defTabSz="3049250" rtl="0" eaLnBrk="1" latinLnBrk="0" hangingPunct="1">
        <a:defRPr sz="60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mplatzhalter 26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616372471"/>
              </p:ext>
            </p:extLst>
          </p:nvPr>
        </p:nvGraphicFramePr>
        <p:xfrm>
          <a:off x="10853738" y="21366163"/>
          <a:ext cx="9523412" cy="849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Bildplatzhalter 2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r="9404"/>
          <a:stretch>
            <a:fillRect/>
          </a:stretch>
        </p:blipFill>
        <p:spPr/>
      </p:pic>
      <p:pic>
        <p:nvPicPr>
          <p:cNvPr id="23" name="Bildplatzhalter 2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r="9298"/>
          <a:stretch>
            <a:fillRect/>
          </a:stretch>
        </p:blipFill>
        <p:spPr/>
      </p:pic>
      <p:sp>
        <p:nvSpPr>
          <p:cNvPr id="37" name="Titel 3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Titel/Headline der Folie</a:t>
            </a:r>
            <a:br>
              <a:rPr lang="de-DE" dirty="0"/>
            </a:br>
            <a:r>
              <a:rPr lang="de-DE" dirty="0"/>
              <a:t>kann auch zweizeilig sein</a:t>
            </a:r>
          </a:p>
        </p:txBody>
      </p:sp>
      <p:sp>
        <p:nvSpPr>
          <p:cNvPr id="38" name="Untertitel 3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Untertitel der Folie</a:t>
            </a:r>
            <a:endParaRPr lang="de-DE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>
                <a:solidFill>
                  <a:srgbClr val="003F75"/>
                </a:solidFill>
                <a:latin typeface="Arial Regular"/>
              </a:rPr>
              <a:t>1. 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Wir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T</a:t>
            </a:r>
            <a:r>
              <a:rPr lang="de-DE" altLang="de-DE" b="1" dirty="0" smtClean="0">
                <a:solidFill>
                  <a:srgbClr val="003F75"/>
                </a:solidFill>
                <a:latin typeface="Arial Regular"/>
              </a:rPr>
              <a:t>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altLang="de-DE" dirty="0" smtClean="0">
                <a:latin typeface="Arial Black" panose="020B0A04020102020204" pitchFamily="34" charset="0"/>
              </a:rPr>
              <a:t>Dies </a:t>
            </a:r>
            <a:r>
              <a:rPr lang="de-DE" altLang="de-DE" dirty="0">
                <a:latin typeface="Arial Black" panose="020B0A04020102020204" pitchFamily="34" charset="0"/>
              </a:rPr>
              <a:t>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>
              <a:lnSpc>
                <a:spcPts val="3000"/>
              </a:lnSpc>
            </a:pP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>
                <a:cs typeface="Arial" panose="020B0604020202020204" pitchFamily="34" charset="0"/>
              </a:rPr>
              <a:t>5. </a:t>
            </a:r>
            <a:r>
              <a:rPr lang="de-DE" altLang="de-DE" dirty="0" smtClean="0">
                <a:latin typeface="Arial Black" panose="020B0A04020102020204" pitchFamily="34" charset="0"/>
              </a:rPr>
              <a:t>Dies </a:t>
            </a:r>
            <a:r>
              <a:rPr lang="de-DE" altLang="de-DE" dirty="0">
                <a:latin typeface="Arial Black" panose="020B0A04020102020204" pitchFamily="34" charset="0"/>
              </a:rPr>
              <a:t>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Wir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</a:t>
            </a:r>
            <a:endParaRPr lang="de-DE" altLang="de-DE" dirty="0">
              <a:latin typeface="Arial Black" panose="020B0A04020102020204" pitchFamily="34" charset="0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wird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wird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.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>
              <a:lnSpc>
                <a:spcPts val="3000"/>
              </a:lnSpc>
            </a:pPr>
            <a:endParaRPr lang="de-DE" dirty="0"/>
          </a:p>
          <a:p>
            <a:pPr>
              <a:lnSpc>
                <a:spcPts val="3000"/>
              </a:lnSpc>
            </a:pP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>
                <a:solidFill>
                  <a:srgbClr val="003F75"/>
                </a:solidFill>
                <a:latin typeface="Arial Regular"/>
              </a:rPr>
              <a:t>3. </a:t>
            </a:r>
            <a:r>
              <a:rPr lang="de-DE" altLang="de-DE" dirty="0" smtClean="0">
                <a:latin typeface="Arial Black" panose="020B0A04020102020204" pitchFamily="34" charset="0"/>
              </a:rPr>
              <a:t>Dies </a:t>
            </a:r>
            <a:r>
              <a:rPr lang="de-DE" altLang="de-DE" dirty="0">
                <a:latin typeface="Arial Black" panose="020B0A04020102020204" pitchFamily="34" charset="0"/>
              </a:rPr>
              <a:t>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 verbessert 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wird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 smtClean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sz="7200" dirty="0" smtClean="0">
              <a:solidFill>
                <a:srgbClr val="003F75"/>
              </a:solidFill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 smtClean="0">
                <a:cs typeface="Arial" panose="020B0604020202020204" pitchFamily="34" charset="0"/>
              </a:rPr>
              <a:t>4.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smtClean="0">
                <a:latin typeface="Arial Black" panose="020B0A04020102020204" pitchFamily="34" charset="0"/>
              </a:rPr>
              <a:t>Dies </a:t>
            </a:r>
            <a:r>
              <a:rPr lang="de-DE" altLang="de-DE" dirty="0">
                <a:latin typeface="Arial Black" panose="020B0A04020102020204" pitchFamily="34" charset="0"/>
              </a:rPr>
              <a:t>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. 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dirty="0" err="1" smtClean="0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dirty="0" smtClean="0">
                <a:solidFill>
                  <a:srgbClr val="003F75"/>
                </a:solidFill>
                <a:latin typeface="Arial Regular"/>
              </a:rPr>
              <a:t>.</a:t>
            </a: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dirty="0">
              <a:solidFill>
                <a:srgbClr val="003F75"/>
              </a:solidFill>
              <a:latin typeface="Arial Regular"/>
            </a:endParaRPr>
          </a:p>
          <a:p>
            <a:pPr>
              <a:lnSpc>
                <a:spcPts val="3000"/>
              </a:lnSpc>
            </a:pPr>
            <a:endParaRPr lang="de-DE" dirty="0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Autoren der Arbeit</a:t>
            </a:r>
            <a:endParaRPr lang="de-DE" dirty="0"/>
          </a:p>
        </p:txBody>
      </p:sp>
      <p:pic>
        <p:nvPicPr>
          <p:cNvPr id="41" name="Bildplatzhalter 40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9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91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Titel/Headline der Folie</a:t>
            </a:r>
            <a:br>
              <a:rPr lang="de-DE" dirty="0" smtClean="0"/>
            </a:br>
            <a:r>
              <a:rPr lang="de-DE" dirty="0" smtClean="0"/>
              <a:t>kann auch zweizeilig sein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>
                <a:solidFill>
                  <a:srgbClr val="003F75"/>
                </a:solidFill>
                <a:latin typeface="Arial Regular"/>
              </a:rPr>
              <a:t>1. </a:t>
            </a: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 smtClean="0">
                <a:solidFill>
                  <a:srgbClr val="003F75"/>
                </a:solidFill>
                <a:latin typeface="Arial Regular"/>
              </a:rPr>
              <a:t>Wir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</a:t>
            </a:r>
            <a:r>
              <a:rPr lang="de-DE" altLang="de-DE" sz="2400" dirty="0" smtClean="0">
                <a:solidFill>
                  <a:srgbClr val="003F75"/>
                </a:solidFill>
                <a:latin typeface="Arial Regular"/>
              </a:rPr>
              <a:t>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endParaRPr lang="de-DE" altLang="de-DE" sz="2400" dirty="0">
              <a:solidFill>
                <a:srgbClr val="003F75"/>
              </a:solidFill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 smtClean="0">
                <a:solidFill>
                  <a:srgbClr val="003F75"/>
                </a:solidFill>
                <a:latin typeface="Arial Regular"/>
              </a:rPr>
              <a:t>2. </a:t>
            </a:r>
            <a:r>
              <a:rPr lang="de-DE" altLang="de-DE" sz="2400" dirty="0" smtClean="0">
                <a:latin typeface="Arial Black" panose="020B0A04020102020204" pitchFamily="34" charset="0"/>
              </a:rPr>
              <a:t>Dies </a:t>
            </a:r>
            <a:r>
              <a:rPr lang="de-DE" altLang="de-DE" sz="2400" dirty="0">
                <a:latin typeface="Arial Black" panose="020B0A04020102020204" pitchFamily="34" charset="0"/>
              </a:rPr>
              <a:t>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</a:t>
            </a:r>
          </a:p>
          <a:p>
            <a:pPr>
              <a:lnSpc>
                <a:spcPts val="3000"/>
              </a:lnSpc>
            </a:pPr>
            <a:endParaRPr lang="de-DE" sz="24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Dies ist eine Unterüberschrift</a:t>
            </a:r>
            <a:endParaRPr lang="de-DE" dirty="0"/>
          </a:p>
        </p:txBody>
      </p:sp>
      <p:graphicFrame>
        <p:nvGraphicFramePr>
          <p:cNvPr id="22" name="Inhaltsplatzhalter 2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0653378"/>
              </p:ext>
            </p:extLst>
          </p:nvPr>
        </p:nvGraphicFramePr>
        <p:xfrm>
          <a:off x="11706225" y="14297025"/>
          <a:ext cx="7920038" cy="186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Inhaltsplatzhalter 12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7200" dirty="0">
                <a:solidFill>
                  <a:srgbClr val="003F75"/>
                </a:solidFill>
                <a:latin typeface="Arial Regular"/>
              </a:rPr>
              <a:t>3</a:t>
            </a:r>
            <a:r>
              <a:rPr lang="de-DE" altLang="de-DE" sz="7200" dirty="0" smtClean="0">
                <a:solidFill>
                  <a:srgbClr val="003F75"/>
                </a:solidFill>
                <a:latin typeface="Arial Regular"/>
              </a:rPr>
              <a:t>. </a:t>
            </a:r>
            <a:r>
              <a:rPr lang="de-DE" altLang="de-DE" dirty="0" smtClean="0">
                <a:latin typeface="Arial Black" panose="020B0A04020102020204" pitchFamily="34" charset="0"/>
              </a:rPr>
              <a:t>Fazit</a:t>
            </a:r>
            <a:endParaRPr lang="de-DE" altLang="de-DE" dirty="0">
              <a:latin typeface="Arial Black" panose="020B0A04020102020204" pitchFamily="34" charset="0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 smtClean="0">
                <a:solidFill>
                  <a:srgbClr val="003F75"/>
                </a:solidFill>
                <a:latin typeface="Arial Regular"/>
              </a:rPr>
              <a:t>Wir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 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Wir haben uns jedoch dafür entschieden,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Denn erstens wollen wir Sie nicht unnötig langweilen.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Und zweitens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wollte ich mir hier einmal einen langgehegten Texter-Traum erfüllen: Eine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Copy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die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weder vom Creative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Director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noch vom Kunden korrigiert und bis zur 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Unerkenntlichkeit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 verbessert wird.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</a:t>
            </a:r>
            <a:endParaRPr lang="de-DE" altLang="de-DE" sz="2400" dirty="0">
              <a:latin typeface="Arial Regular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latin typeface="Arial Black" panose="020B0A04020102020204" pitchFamily="34" charset="0"/>
              </a:rPr>
              <a:t>Dies ist eine Überschrift</a:t>
            </a: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2010"/>
              </a:spcAft>
              <a:buSzPct val="100000"/>
              <a:defRPr/>
            </a:pP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Um es gleich zu gestehen: Dies ist nicht Ihr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Anzeigentext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 sondern so genannter Blindtext. </a:t>
            </a:r>
            <a:r>
              <a:rPr lang="de-DE" altLang="de-DE" sz="2400" dirty="0" smtClean="0">
                <a:solidFill>
                  <a:srgbClr val="003F75"/>
                </a:solidFill>
                <a:latin typeface="Arial Regular"/>
              </a:rPr>
              <a:t>entschieden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, auf das allseits beliebte 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„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Guaredisch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 </a:t>
            </a:r>
            <a:r>
              <a:rPr lang="de-DE" altLang="de-DE" sz="2400" b="1" dirty="0" err="1">
                <a:solidFill>
                  <a:srgbClr val="003F75"/>
                </a:solidFill>
                <a:latin typeface="Arial Regular"/>
              </a:rPr>
              <a:t>Nedunfeg</a:t>
            </a:r>
            <a:r>
              <a:rPr lang="de-DE" altLang="de-DE" sz="2400" b="1" dirty="0">
                <a:solidFill>
                  <a:srgbClr val="003F75"/>
                </a:solidFill>
                <a:latin typeface="Arial Regular"/>
              </a:rPr>
              <a:t>“ 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oder das klassische „</a:t>
            </a:r>
            <a:r>
              <a:rPr lang="de-DE" altLang="de-DE" sz="2400" dirty="0" err="1">
                <a:solidFill>
                  <a:srgbClr val="003F75"/>
                </a:solidFill>
                <a:latin typeface="Arial Regular"/>
              </a:rPr>
              <a:t>oxmox</a:t>
            </a:r>
            <a:r>
              <a:rPr lang="de-DE" altLang="de-DE" sz="2400" dirty="0">
                <a:solidFill>
                  <a:srgbClr val="003F75"/>
                </a:solidFill>
                <a:latin typeface="Arial Regular"/>
              </a:rPr>
              <a:t>“ zu verzichten. </a:t>
            </a:r>
            <a:endParaRPr lang="de-DE" sz="2400" dirty="0"/>
          </a:p>
        </p:txBody>
      </p:sp>
      <p:pic>
        <p:nvPicPr>
          <p:cNvPr id="23" name="Bildplatzhalter 2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1" b="24851"/>
          <a:stretch>
            <a:fillRect/>
          </a:stretch>
        </p:blipFill>
        <p:spPr/>
      </p:pic>
      <p:pic>
        <p:nvPicPr>
          <p:cNvPr id="24" name="Bildplatzhalter 2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2399"/>
          <a:stretch>
            <a:fillRect/>
          </a:stretch>
        </p:blipFill>
        <p:spPr/>
      </p:pic>
      <p:sp>
        <p:nvSpPr>
          <p:cNvPr id="31" name="Textplatzhalter 3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Das Institut und…</a:t>
            </a:r>
          </a:p>
          <a:p>
            <a:r>
              <a:rPr lang="de-DE" i="1" dirty="0"/>
              <a:t>D</a:t>
            </a:r>
            <a:r>
              <a:rPr lang="de-DE" i="1" dirty="0" smtClean="0"/>
              <a:t>ie Autoren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491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_DIN_A0_Humboldt_Vorlagen">
  <a:themeElements>
    <a:clrScheme name="Neu">
      <a:dk1>
        <a:srgbClr val="003F75"/>
      </a:dk1>
      <a:lt1>
        <a:srgbClr val="FFFFFF"/>
      </a:lt1>
      <a:dk2>
        <a:srgbClr val="3F3F3F"/>
      </a:dk2>
      <a:lt2>
        <a:srgbClr val="D8D8D8"/>
      </a:lt2>
      <a:accent1>
        <a:srgbClr val="1A5382"/>
      </a:accent1>
      <a:accent2>
        <a:srgbClr val="6C6C6C"/>
      </a:accent2>
      <a:accent3>
        <a:srgbClr val="003F75"/>
      </a:accent3>
      <a:accent4>
        <a:srgbClr val="B2B2B2"/>
      </a:accent4>
      <a:accent5>
        <a:srgbClr val="B2C5D5"/>
      </a:accent5>
      <a:accent6>
        <a:srgbClr val="4D799F"/>
      </a:accent6>
      <a:hlink>
        <a:srgbClr val="99CCFF"/>
      </a:hlink>
      <a:folHlink>
        <a:srgbClr val="D8D8D8"/>
      </a:folHlink>
    </a:clrScheme>
    <a:fontScheme name="Uni Hohenhei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ster_DIN_A0_Humboldt_Vorlagen.potx" id="{177F404A-41CE-4AD4-B13F-EC825221E193}" vid="{D173CB1F-7402-46E7-AAE0-651715415B67}"/>
    </a:ext>
  </a:extLst>
</a:theme>
</file>

<file path=ppt/theme/theme2.xml><?xml version="1.0" encoding="utf-8"?>
<a:theme xmlns:a="http://schemas.openxmlformats.org/drawingml/2006/main" name="Master mit Hintergrund">
  <a:themeElements>
    <a:clrScheme name="Neu">
      <a:dk1>
        <a:srgbClr val="003F75"/>
      </a:dk1>
      <a:lt1>
        <a:srgbClr val="FFFFFF"/>
      </a:lt1>
      <a:dk2>
        <a:srgbClr val="3F3F3F"/>
      </a:dk2>
      <a:lt2>
        <a:srgbClr val="D8D8D8"/>
      </a:lt2>
      <a:accent1>
        <a:srgbClr val="1A5382"/>
      </a:accent1>
      <a:accent2>
        <a:srgbClr val="6C6C6C"/>
      </a:accent2>
      <a:accent3>
        <a:srgbClr val="003F75"/>
      </a:accent3>
      <a:accent4>
        <a:srgbClr val="B2B2B2"/>
      </a:accent4>
      <a:accent5>
        <a:srgbClr val="B2C5D5"/>
      </a:accent5>
      <a:accent6>
        <a:srgbClr val="4D799F"/>
      </a:accent6>
      <a:hlink>
        <a:srgbClr val="99CCFF"/>
      </a:hlink>
      <a:folHlink>
        <a:srgbClr val="D8D8D8"/>
      </a:folHlink>
    </a:clrScheme>
    <a:fontScheme name="Uni Hohenhei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ster_DIN_A0_Humboldt_Vorlagen.potx" id="{177F404A-41CE-4AD4-B13F-EC825221E193}" vid="{BF0B9803-8F93-4FC7-8DA6-7961C3AE1A4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Poster_DIN_A0_Humboldt_Vorlagen</Template>
  <TotalTime>0</TotalTime>
  <Words>1430</Words>
  <Application>Microsoft Office PowerPoint</Application>
  <PresentationFormat>Benutzerdefiniert</PresentationFormat>
  <Paragraphs>70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Poster_DIN_A0_Humboldt_Vorlagen</vt:lpstr>
      <vt:lpstr>Master mit Hintergrund</vt:lpstr>
      <vt:lpstr>Titel/Headline der Folie kann auch zweizeilig sein</vt:lpstr>
      <vt:lpstr>Titel/Headline der Folie kann auch zweizeilig sein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Titel/Headline der Folie kann auch zweizeilig sein</dc:title>
  <dc:creator>sgleiser</dc:creator>
  <cp:lastModifiedBy>Humboldt reloaded</cp:lastModifiedBy>
  <cp:revision>4</cp:revision>
  <cp:lastPrinted>1601-01-01T00:00:00Z</cp:lastPrinted>
  <dcterms:created xsi:type="dcterms:W3CDTF">2018-04-03T06:08:49Z</dcterms:created>
  <dcterms:modified xsi:type="dcterms:W3CDTF">2018-11-30T09:49:00Z</dcterms:modified>
</cp:coreProperties>
</file>